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9144000" cy="5143500" type="screen16x9"/>
  <p:notesSz cx="6858000" cy="9144000"/>
  <p:custDataLst>
    <p:tags r:id="rId11"/>
  </p:custDataLst>
  <p:defaultTextStyle>
    <a:lvl1pPr marL="0" algn="l" rtl="0" latinLnBrk="0">
      <a:defRPr lang="es-ES" sz="1800" kern="1200">
        <a:solidFill>
          <a:schemeClr val="tx1"/>
        </a:solidFill>
        <a:latin typeface="+mn-lt"/>
        <a:ea typeface="+mn-ea"/>
        <a:cs typeface="+mn-cs"/>
      </a:defRPr>
    </a:lvl1pPr>
    <a:lvl2pPr marL="457200" algn="l" rtl="0" latinLnBrk="0">
      <a:defRPr lang="es-ES" sz="1800" kern="1200">
        <a:solidFill>
          <a:schemeClr val="tx1"/>
        </a:solidFill>
        <a:latin typeface="+mn-lt"/>
        <a:ea typeface="+mn-ea"/>
        <a:cs typeface="+mn-cs"/>
      </a:defRPr>
    </a:lvl2pPr>
    <a:lvl3pPr marL="914400" algn="l" rtl="0" latinLnBrk="0">
      <a:defRPr lang="es-ES" sz="1800" kern="1200">
        <a:solidFill>
          <a:schemeClr val="tx1"/>
        </a:solidFill>
        <a:latin typeface="+mn-lt"/>
        <a:ea typeface="+mn-ea"/>
        <a:cs typeface="+mn-cs"/>
      </a:defRPr>
    </a:lvl3pPr>
    <a:lvl4pPr marL="1371600" algn="l" rtl="0" latinLnBrk="0">
      <a:defRPr lang="es-ES" sz="1800" kern="1200">
        <a:solidFill>
          <a:schemeClr val="tx1"/>
        </a:solidFill>
        <a:latin typeface="+mn-lt"/>
        <a:ea typeface="+mn-ea"/>
        <a:cs typeface="+mn-cs"/>
      </a:defRPr>
    </a:lvl4pPr>
    <a:lvl5pPr marL="1828800" algn="l" rtl="0" latinLnBrk="0">
      <a:defRPr lang="es-ES" sz="1800" kern="1200">
        <a:solidFill>
          <a:schemeClr val="tx1"/>
        </a:solidFill>
        <a:latin typeface="+mn-lt"/>
        <a:ea typeface="+mn-ea"/>
        <a:cs typeface="+mn-cs"/>
      </a:defRPr>
    </a:lvl5pPr>
    <a:lvl6pPr marL="2286000" algn="l" rtl="0" latinLnBrk="0">
      <a:defRPr lang="es-ES" sz="1800" kern="1200">
        <a:solidFill>
          <a:schemeClr val="tx1"/>
        </a:solidFill>
        <a:latin typeface="+mn-lt"/>
        <a:ea typeface="+mn-ea"/>
        <a:cs typeface="+mn-cs"/>
      </a:defRPr>
    </a:lvl6pPr>
    <a:lvl7pPr marL="2743200" algn="l" rtl="0" latinLnBrk="0">
      <a:defRPr lang="es-ES" sz="1800" kern="1200">
        <a:solidFill>
          <a:schemeClr val="tx1"/>
        </a:solidFill>
        <a:latin typeface="+mn-lt"/>
        <a:ea typeface="+mn-ea"/>
        <a:cs typeface="+mn-cs"/>
      </a:defRPr>
    </a:lvl7pPr>
    <a:lvl8pPr marL="3200400" algn="l" rtl="0" latinLnBrk="0">
      <a:defRPr lang="es-ES" sz="1800" kern="1200">
        <a:solidFill>
          <a:schemeClr val="tx1"/>
        </a:solidFill>
        <a:latin typeface="+mn-lt"/>
        <a:ea typeface="+mn-ea"/>
        <a:cs typeface="+mn-cs"/>
      </a:defRPr>
    </a:lvl8pPr>
    <a:lvl9pPr marL="3657600" algn="l" rtl="0" latinLnBrk="0">
      <a:defRPr lang="es-ES"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130" autoAdjust="0"/>
    <p:restoredTop sz="87621" autoAdjust="0"/>
  </p:normalViewPr>
  <p:slideViewPr>
    <p:cSldViewPr>
      <p:cViewPr varScale="1">
        <p:scale>
          <a:sx n="87" d="100"/>
          <a:sy n="87" d="100"/>
        </p:scale>
        <p:origin x="-468"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A8ADFD5B-A66C-449C-B6E8-FB716D07777D}" type="datetimeFigureOut">
              <a:rPr/>
              <a:pPr/>
              <a:t>30/6/2006</a:t>
            </a:fld>
            <a:endParaRPr lang="es-E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CA5D3BF3-D352-46FC-8343-31F56E6730EA}"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latinLnBrk="0">
      <a:defRPr lang="es-ES" sz="1200" kern="1200">
        <a:solidFill>
          <a:schemeClr val="tx1"/>
        </a:solidFill>
        <a:latin typeface="+mn-lt"/>
        <a:ea typeface="+mn-ea"/>
        <a:cs typeface="+mn-cs"/>
      </a:defRPr>
    </a:lvl2pPr>
    <a:lvl3pPr marL="914400" algn="l" rtl="0" latinLnBrk="0">
      <a:defRPr lang="es-ES" sz="1200" kern="1200">
        <a:solidFill>
          <a:schemeClr val="tx1"/>
        </a:solidFill>
        <a:latin typeface="+mn-lt"/>
        <a:ea typeface="+mn-ea"/>
        <a:cs typeface="+mn-cs"/>
      </a:defRPr>
    </a:lvl3pPr>
    <a:lvl4pPr marL="1371600" algn="l" rtl="0" latinLnBrk="0">
      <a:defRPr lang="es-ES" sz="1200" kern="1200">
        <a:solidFill>
          <a:schemeClr val="tx1"/>
        </a:solidFill>
        <a:latin typeface="+mn-lt"/>
        <a:ea typeface="+mn-ea"/>
        <a:cs typeface="+mn-cs"/>
      </a:defRPr>
    </a:lvl4pPr>
    <a:lvl5pPr marL="1828800" algn="l" rtl="0" latinLnBrk="0">
      <a:defRPr lang="es-ES" sz="1200" kern="1200">
        <a:solidFill>
          <a:schemeClr val="tx1"/>
        </a:solidFill>
        <a:latin typeface="+mn-lt"/>
        <a:ea typeface="+mn-ea"/>
        <a:cs typeface="+mn-cs"/>
      </a:defRPr>
    </a:lvl5pPr>
    <a:lvl6pPr marL="2286000" algn="l" rtl="0" latinLnBrk="0">
      <a:defRPr lang="es-ES" sz="1200" kern="1200">
        <a:solidFill>
          <a:schemeClr val="tx1"/>
        </a:solidFill>
        <a:latin typeface="+mn-lt"/>
        <a:ea typeface="+mn-ea"/>
        <a:cs typeface="+mn-cs"/>
      </a:defRPr>
    </a:lvl6pPr>
    <a:lvl7pPr marL="2743200" algn="l" rtl="0" latinLnBrk="0">
      <a:defRPr lang="es-ES" sz="1200" kern="1200">
        <a:solidFill>
          <a:schemeClr val="tx1"/>
        </a:solidFill>
        <a:latin typeface="+mn-lt"/>
        <a:ea typeface="+mn-ea"/>
        <a:cs typeface="+mn-cs"/>
      </a:defRPr>
    </a:lvl7pPr>
    <a:lvl8pPr marL="3200400" algn="l" rtl="0" latinLnBrk="0">
      <a:defRPr lang="es-ES" sz="1200" kern="1200">
        <a:solidFill>
          <a:schemeClr val="tx1"/>
        </a:solidFill>
        <a:latin typeface="+mn-lt"/>
        <a:ea typeface="+mn-ea"/>
        <a:cs typeface="+mn-cs"/>
      </a:defRPr>
    </a:lvl8pPr>
    <a:lvl9pPr marL="3657600" algn="l" rtl="0" latinLnBrk="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es-ES"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s-ES" smtClean="0"/>
              <a:t>Haga clic para modificar el estilo de subtítulo del patrón</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es-ES" sz="2000">
                <a:solidFill>
                  <a:srgbClr val="FFFFFF"/>
                </a:solidFill>
              </a:defRPr>
            </a:lvl1pPr>
            <a:extLst/>
          </a:lstStyle>
          <a:p>
            <a:pPr algn="ctr"/>
            <a:fld id="{047E157E-8DCB-4F70-A0AF-5EB586A91DD4}" type="datetime1">
              <a:rPr kumimoji="0" lang="es-ES">
                <a:solidFill>
                  <a:srgbClr val="FFFFFF"/>
                </a:solidFill>
              </a:rPr>
              <a:pPr algn="ctr"/>
              <a:t>21/11/2009</a:t>
            </a:fld>
            <a:endParaRPr kumimoji="0" lang="es-ES"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es-ES">
                <a:solidFill>
                  <a:schemeClr val="tx2"/>
                </a:solidFill>
              </a:defRPr>
            </a:lvl1pPr>
            <a:extLst/>
          </a:lstStyle>
          <a:p>
            <a:pPr algn="r"/>
            <a:endParaRPr kumimoji="0" lang="es-ES">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es-ES">
                <a:solidFill>
                  <a:schemeClr val="tx2"/>
                </a:solidFill>
              </a:defRPr>
            </a:lvl1pPr>
            <a:extLst/>
          </a:lstStyle>
          <a:p>
            <a:fld id="{8F82E0A0-C266-4798-8C8F-B9F91E9DA37E}" type="slidenum">
              <a:rPr kumimoji="0" lang="es-ES">
                <a:solidFill>
                  <a:schemeClr val="tx2"/>
                </a:solidFill>
              </a:rPr>
              <a:pPr/>
              <a:t>‹Nº›</a:t>
            </a:fld>
            <a:endParaRPr kumimoji="0" lang="es-ES">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es-ES" cap="all" baseline="0"/>
            </a:lvl1pPr>
            <a:extLst/>
          </a:lstStyle>
          <a:p>
            <a:pPr eaLnBrk="1" latinLnBrk="0" hangingPunct="1"/>
            <a:r>
              <a:rPr lang="es-ES" smtClean="0"/>
              <a:t>Haga clic para modificar el estilo de título del patrón</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3" name="Rectangle 2"/>
          <p:cNvSpPr>
            <a:spLocks noGrp="1"/>
          </p:cNvSpPr>
          <p:nvPr>
            <p:ph type="dt" sz="half" idx="10"/>
          </p:nvPr>
        </p:nvSpPr>
        <p:spPr/>
        <p:txBody>
          <a:bodyPr/>
          <a:lstStyle>
            <a:extLst/>
          </a:lstStyle>
          <a:p>
            <a:fld id="{E4606EA6-EFEA-4C30-9264-4F9291A5780D}" type="datetime1">
              <a:rPr/>
              <a:pPr/>
              <a:t>30/6/2006</a:t>
            </a:fld>
            <a:endParaRPr kumimoji="0" lang="es-ES"/>
          </a:p>
        </p:txBody>
      </p:sp>
      <p:sp>
        <p:nvSpPr>
          <p:cNvPr id="4" name="Rectangle 3"/>
          <p:cNvSpPr>
            <a:spLocks noGrp="1"/>
          </p:cNvSpPr>
          <p:nvPr>
            <p:ph type="ftr" sz="quarter" idx="11"/>
          </p:nvPr>
        </p:nvSpPr>
        <p:spPr/>
        <p:txBody>
          <a:bodyPr/>
          <a:lstStyle>
            <a:extLst/>
          </a:lstStyle>
          <a:p>
            <a:endParaRPr kumimoji="0" lang="es-ES"/>
          </a:p>
        </p:txBody>
      </p:sp>
      <p:sp>
        <p:nvSpPr>
          <p:cNvPr id="5" name="Rectangle 4"/>
          <p:cNvSpPr>
            <a:spLocks noGrp="1"/>
          </p:cNvSpPr>
          <p:nvPr>
            <p:ph type="sldNum" sz="quarter" idx="12"/>
          </p:nvPr>
        </p:nvSpPr>
        <p:spPr/>
        <p:txBody>
          <a:bodyPr/>
          <a:lstStyle>
            <a:extLst/>
          </a:lstStyle>
          <a:p>
            <a:pPr algn="ctr"/>
            <a:fld id="{8F82E0A0-C266-4798-8C8F-B9F91E9DA37E}" type="slidenum">
              <a:rPr kumimoji="0" lang="es-ES" sz="1400" b="1">
                <a:solidFill>
                  <a:srgbClr val="FFFFFF"/>
                </a:solidFill>
              </a:rPr>
              <a:pPr algn="ctr"/>
              <a:t>‹Nº›</a:t>
            </a:fld>
            <a:endParaRPr kumimoji="0" lang="es-ES"/>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es-ES" sz="2800">
                <a:solidFill>
                  <a:schemeClr val="tx2"/>
                </a:solidFill>
              </a:defRPr>
            </a:lvl1pPr>
            <a:lvl2pPr eaLnBrk="1" latinLnBrk="0" hangingPunct="1">
              <a:buNone/>
              <a:defRPr kumimoji="0" lang="es-ES" sz="1800">
                <a:solidFill>
                  <a:schemeClr val="tx1">
                    <a:tint val="75000"/>
                  </a:schemeClr>
                </a:solidFill>
              </a:defRPr>
            </a:lvl2pPr>
            <a:lvl3pPr eaLnBrk="1" latinLnBrk="0" hangingPunct="1">
              <a:buNone/>
              <a:defRPr kumimoji="0" lang="es-ES" sz="1600">
                <a:solidFill>
                  <a:schemeClr val="tx1">
                    <a:tint val="75000"/>
                  </a:schemeClr>
                </a:solidFill>
              </a:defRPr>
            </a:lvl3pPr>
            <a:lvl4pPr eaLnBrk="1" latinLnBrk="0" hangingPunct="1">
              <a:buNone/>
              <a:defRPr kumimoji="0" lang="es-ES" sz="1400">
                <a:solidFill>
                  <a:schemeClr val="tx1">
                    <a:tint val="75000"/>
                  </a:schemeClr>
                </a:solidFill>
              </a:defRPr>
            </a:lvl4pPr>
            <a:lvl5pPr eaLnBrk="1" latinLnBrk="0" hangingPunct="1">
              <a:buNone/>
              <a:defRPr kumimoji="0" lang="es-ES" sz="1400">
                <a:solidFill>
                  <a:schemeClr val="tx1">
                    <a:tint val="75000"/>
                  </a:schemeClr>
                </a:solidFill>
              </a:defRPr>
            </a:lvl5pPr>
            <a:extLst/>
          </a:lstStyle>
          <a:p>
            <a:pPr lvl="0" eaLnBrk="1" latinLnBrk="0" hangingPunct="1"/>
            <a:r>
              <a:rPr lang="es-ES" smtClean="0"/>
              <a:t>Haga clic para modificar el estilo de texto del patrón</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es-ES" sz="4400" b="0" cap="none">
                <a:solidFill>
                  <a:srgbClr val="FFFFFF"/>
                </a:solidFill>
              </a:defRPr>
            </a:lvl1pPr>
            <a:extLst/>
          </a:lstStyle>
          <a:p>
            <a:r>
              <a:rPr kumimoji="0" lang="es-ES"/>
              <a:t>Haga clic para modificar el estilo de título del patrón</a:t>
            </a:r>
          </a:p>
        </p:txBody>
      </p:sp>
      <p:sp>
        <p:nvSpPr>
          <p:cNvPr id="12" name="Date Placeholder 11"/>
          <p:cNvSpPr>
            <a:spLocks noGrp="1"/>
          </p:cNvSpPr>
          <p:nvPr>
            <p:ph type="dt" sz="half" idx="10"/>
          </p:nvPr>
        </p:nvSpPr>
        <p:spPr/>
        <p:txBody>
          <a:bodyPr/>
          <a:lstStyle>
            <a:extLst/>
          </a:lstStyle>
          <a:p>
            <a:fld id="{6FCF9F07-3BC7-4570-B054-79111B0A380C}" type="datetime1">
              <a:rPr/>
              <a:pPr/>
              <a:t>30/6/2006</a:t>
            </a:fld>
            <a:endParaRPr kumimoji="0" lang="es-ES"/>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es-ES" sz="2400">
                <a:solidFill>
                  <a:srgbClr val="FFFFFF"/>
                </a:solidFill>
              </a:defRPr>
            </a:lvl1pPr>
            <a:extLst/>
          </a:lstStyle>
          <a:p>
            <a:pPr algn="ctr"/>
            <a:fld id="{8F82E0A0-C266-4798-8C8F-B9F91E9DA37E}" type="slidenum">
              <a:rPr kumimoji="0" lang="es-ES" sz="2400" b="1">
                <a:solidFill>
                  <a:srgbClr val="FFFFFF"/>
                </a:solidFill>
              </a:rPr>
              <a:pPr algn="ctr"/>
              <a:t>‹Nº›</a:t>
            </a:fld>
            <a:endParaRPr kumimoji="0" lang="es-ES"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8" name="Date Placeholder 7"/>
          <p:cNvSpPr>
            <a:spLocks noGrp="1"/>
          </p:cNvSpPr>
          <p:nvPr>
            <p:ph type="dt" sz="half" idx="15"/>
          </p:nvPr>
        </p:nvSpPr>
        <p:spPr/>
        <p:txBody>
          <a:bodyPr rtlCol="0"/>
          <a:lstStyle>
            <a:extLst/>
          </a:lstStyle>
          <a:p>
            <a:fld id="{E4606EA6-EFEA-4C30-9264-4F9291A5780D}" type="datetime1">
              <a:rPr/>
              <a:pPr/>
              <a:t>30/6/2006</a:t>
            </a:fld>
            <a:endParaRPr kumimoji="0" lang="es-E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es-ES" sz="1400" b="1">
                <a:solidFill>
                  <a:srgbClr val="FFFFFF"/>
                </a:solidFill>
              </a:rPr>
              <a:pPr algn="ctr"/>
              <a:t>‹Nº›</a:t>
            </a:fld>
            <a:endParaRPr kumimoji="0" lang="es-ES"/>
          </a:p>
        </p:txBody>
      </p:sp>
      <p:sp>
        <p:nvSpPr>
          <p:cNvPr id="12" name="Footer Placeholder 11"/>
          <p:cNvSpPr>
            <a:spLocks noGrp="1"/>
          </p:cNvSpPr>
          <p:nvPr>
            <p:ph type="ftr" sz="quarter" idx="17"/>
          </p:nvPr>
        </p:nvSpPr>
        <p:spPr/>
        <p:txBody>
          <a:bodyPr rtlCol="0"/>
          <a:lstStyle>
            <a:extLst/>
          </a:lstStyle>
          <a:p>
            <a:endParaRPr kumimoji="0"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es-ES"/>
            </a:lvl1pPr>
            <a:extLst/>
          </a:lstStyle>
          <a:p>
            <a:pPr eaLnBrk="1" latinLnBrk="0" hangingPunct="1"/>
            <a:r>
              <a:rPr lang="es-ES" smtClean="0"/>
              <a:t>Haga clic para modificar el estilo de título del patrón</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10" name="Date Placeholder 9"/>
          <p:cNvSpPr>
            <a:spLocks noGrp="1"/>
          </p:cNvSpPr>
          <p:nvPr>
            <p:ph type="dt" sz="half" idx="15"/>
          </p:nvPr>
        </p:nvSpPr>
        <p:spPr/>
        <p:txBody>
          <a:bodyPr rtlCol="0"/>
          <a:lstStyle>
            <a:extLst/>
          </a:lstStyle>
          <a:p>
            <a:fld id="{E4606EA6-EFEA-4C30-9264-4F9291A5780D}" type="datetime1">
              <a:rPr/>
              <a:pPr/>
              <a:t>30/6/2006</a:t>
            </a:fld>
            <a:endParaRPr kumimoji="0" lang="es-E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es-ES" sz="1400" b="1">
                <a:solidFill>
                  <a:srgbClr val="FFFFFF"/>
                </a:solidFill>
              </a:rPr>
              <a:pPr algn="ctr"/>
              <a:t>‹Nº›</a:t>
            </a:fld>
            <a:endParaRPr kumimoji="0" lang="es-ES"/>
          </a:p>
        </p:txBody>
      </p:sp>
      <p:sp>
        <p:nvSpPr>
          <p:cNvPr id="14" name="Footer Placeholder 13"/>
          <p:cNvSpPr>
            <a:spLocks noGrp="1"/>
          </p:cNvSpPr>
          <p:nvPr>
            <p:ph type="ftr" sz="quarter" idx="17"/>
          </p:nvPr>
        </p:nvSpPr>
        <p:spPr/>
        <p:txBody>
          <a:bodyPr rtlCol="0"/>
          <a:lstStyle>
            <a:extLst/>
          </a:lstStyle>
          <a:p>
            <a:endParaRPr kumimoji="0" lang="es-E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es-ES" sz="2000" b="1">
                <a:solidFill>
                  <a:srgbClr val="FFFFFF"/>
                </a:solidFill>
              </a:defRPr>
            </a:lvl1pPr>
            <a:extLst/>
          </a:lstStyle>
          <a:p>
            <a:pPr lvl="0" eaLnBrk="1" latinLnBrk="0" hangingPunct="1"/>
            <a:r>
              <a:rPr lang="es-ES" smtClean="0"/>
              <a:t>Haga clic para modificar el estilo de texto del patrón</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es-ES" sz="2000" b="1">
                <a:solidFill>
                  <a:srgbClr val="FFFFFF"/>
                </a:solidFill>
              </a:defRPr>
            </a:lvl1pPr>
            <a:extLst/>
          </a:lstStyle>
          <a:p>
            <a:pPr lvl="0" eaLnBrk="1" latinLnBrk="0" hangingPunct="1"/>
            <a:r>
              <a:rPr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extLst/>
          </a:lstStyle>
          <a:p>
            <a:fld id="{6DFADB5D-B7A0-47E3-AD2D-B1A6F8614213}" type="datetime1">
              <a:rPr/>
              <a:pPr/>
              <a:t>30/6/2006</a:t>
            </a:fld>
            <a:endParaRPr kumimoji="0" lang="es-ES"/>
          </a:p>
        </p:txBody>
      </p:sp>
      <p:sp>
        <p:nvSpPr>
          <p:cNvPr id="4" name="Footer Placeholder 3"/>
          <p:cNvSpPr>
            <a:spLocks noGrp="1"/>
          </p:cNvSpPr>
          <p:nvPr>
            <p:ph type="ftr" sz="quarter" idx="11"/>
          </p:nvPr>
        </p:nvSpPr>
        <p:spPr/>
        <p:txBody>
          <a:bodyPr/>
          <a:lstStyle>
            <a:extLst/>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rgbClr val="FFFFFF"/>
                </a:solidFill>
              </a:defRPr>
            </a:lvl1pPr>
            <a:extLst/>
          </a:lstStyle>
          <a:p>
            <a:fld id="{A3F7CB7D-F184-43C7-B6FD-03D728E1BBFF}" type="slidenum">
              <a:rPr kumimoji="0" lang="es-ES">
                <a:solidFill>
                  <a:srgbClr val="FFFFFF"/>
                </a:solidFill>
              </a:rPr>
              <a:pPr/>
              <a:t>‹Nº›</a:t>
            </a:fld>
            <a:endParaRPr kumimoji="0" lang="es-E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a:pPr/>
              <a:t>30/6/2006</a:t>
            </a:fld>
            <a:endParaRPr kumimoji="0" lang="es-ES"/>
          </a:p>
        </p:txBody>
      </p:sp>
      <p:sp>
        <p:nvSpPr>
          <p:cNvPr id="3" name="Footer Placeholder 2"/>
          <p:cNvSpPr>
            <a:spLocks noGrp="1"/>
          </p:cNvSpPr>
          <p:nvPr>
            <p:ph type="ftr" sz="quarter" idx="11"/>
          </p:nvPr>
        </p:nvSpPr>
        <p:spPr/>
        <p:txBody>
          <a:bodyPr/>
          <a:lstStyle>
            <a:extLst/>
          </a:lstStyle>
          <a:p>
            <a:endParaRPr kumimoji="0" lang="es-ES"/>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es-ES">
                <a:solidFill>
                  <a:schemeClr val="tx2"/>
                </a:solidFill>
              </a:defRPr>
            </a:lvl1pPr>
            <a:extLst/>
          </a:lstStyle>
          <a:p>
            <a:fld id="{A3F7CB7D-F184-43C7-B6FD-03D728E1BBFF}" type="slidenum">
              <a:rPr kumimoji="0" lang="es-ES">
                <a:solidFill>
                  <a:schemeClr val="tx2"/>
                </a:solidFill>
              </a:rPr>
              <a:pPr/>
              <a:t>‹Nº›</a:t>
            </a:fld>
            <a:endParaRPr kumimoji="0" lang="es-ES">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es-ES" sz="4200" b="0"/>
            </a:lvl1pPr>
            <a:extLst/>
          </a:lstStyle>
          <a:p>
            <a:pPr eaLnBrk="1" latinLnBrk="0" hangingPunct="1"/>
            <a:r>
              <a:rPr lang="es-ES" smtClean="0"/>
              <a:t>Haga clic para modificar el estilo de título del patrón</a:t>
            </a:r>
            <a:endParaRPr/>
          </a:p>
        </p:txBody>
      </p:sp>
      <p:sp>
        <p:nvSpPr>
          <p:cNvPr id="5" name="Date Placeholder 4"/>
          <p:cNvSpPr>
            <a:spLocks noGrp="1"/>
          </p:cNvSpPr>
          <p:nvPr>
            <p:ph type="dt" sz="half" idx="10"/>
          </p:nvPr>
        </p:nvSpPr>
        <p:spPr/>
        <p:txBody>
          <a:bodyPr/>
          <a:lstStyle>
            <a:extLst/>
          </a:lstStyle>
          <a:p>
            <a:fld id="{F49A8198-4617-485E-9585-4840B69DBBA6}" type="datetime1">
              <a:rPr/>
              <a:pPr/>
              <a:t>30/6/2006</a:t>
            </a:fld>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rgbClr val="FFFFFF"/>
                </a:solidFill>
              </a:defRPr>
            </a:lvl1pPr>
            <a:extLst/>
          </a:lstStyle>
          <a:p>
            <a:fld id="{A3F7CB7D-F184-43C7-B6FD-03D728E1BBFF}" type="slidenum">
              <a:rPr kumimoji="0" lang="es-ES">
                <a:solidFill>
                  <a:srgbClr val="FFFFFF"/>
                </a:solidFill>
              </a:rPr>
              <a:pPr/>
              <a:t>‹Nº›</a:t>
            </a:fld>
            <a:endParaRPr kumimoji="0" lang="es-ES">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es-ES" sz="1800"/>
            </a:lvl1pPr>
            <a:lvl2pPr eaLnBrk="1" latinLnBrk="0" hangingPunct="1">
              <a:buNone/>
              <a:defRPr kumimoji="0" lang="es-ES" sz="1200"/>
            </a:lvl2pPr>
            <a:lvl3pPr eaLnBrk="1" latinLnBrk="0" hangingPunct="1">
              <a:buNone/>
              <a:defRPr kumimoji="0" lang="es-ES" sz="1000"/>
            </a:lvl3pPr>
            <a:lvl4pPr eaLnBrk="1" latinLnBrk="0" hangingPunct="1">
              <a:buNone/>
              <a:defRPr kumimoji="0" lang="es-ES" sz="900"/>
            </a:lvl4pPr>
            <a:lvl5pPr eaLnBrk="1" latinLnBrk="0" hangingPunct="1">
              <a:buNone/>
              <a:defRPr kumimoji="0" lang="es-ES" sz="900"/>
            </a:lvl5pPr>
            <a:extLst/>
          </a:lstStyle>
          <a:p>
            <a:pPr lvl="0" eaLnBrk="1" latinLnBrk="0" hangingPunct="1"/>
            <a:r>
              <a:rPr lang="es-ES" smtClean="0"/>
              <a:t>Haga clic para modificar el estilo de texto del patrón</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es-ES" sz="3200"/>
            </a:lvl1pPr>
            <a:extLst/>
          </a:lstStyle>
          <a:p>
            <a:r>
              <a:rPr kumimoji="0" lang="es-ES" smtClean="0"/>
              <a:t>Haga clic en el icono para agregar una imagen</a:t>
            </a:r>
            <a:endParaRPr kumimoji="0" lang="es-ES"/>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es-ES" sz="1700"/>
            </a:lvl1pPr>
            <a:lvl2pPr eaLnBrk="1" latinLnBrk="0" hangingPunct="1">
              <a:buFontTx/>
              <a:buNone/>
              <a:defRPr kumimoji="0" lang="es-ES" sz="1200"/>
            </a:lvl2pPr>
            <a:lvl3pPr eaLnBrk="1" latinLnBrk="0" hangingPunct="1">
              <a:buFontTx/>
              <a:buNone/>
              <a:defRPr kumimoji="0" lang="es-ES" sz="1000"/>
            </a:lvl3pPr>
            <a:lvl4pPr eaLnBrk="1" latinLnBrk="0" hangingPunct="1">
              <a:buFontTx/>
              <a:buNone/>
              <a:defRPr kumimoji="0" lang="es-ES" sz="900"/>
            </a:lvl4pPr>
            <a:lvl5pPr eaLnBrk="1" latinLnBrk="0" hangingPunct="1">
              <a:buFontTx/>
              <a:buNone/>
              <a:defRPr kumimoji="0" lang="es-ES" sz="900"/>
            </a:lvl5pPr>
            <a:extLst/>
          </a:lstStyle>
          <a:p>
            <a:pPr lvl="0" eaLnBrk="1" latinLnBrk="0" hangingPunct="1"/>
            <a:r>
              <a:rPr lang="es-ES" smtClean="0"/>
              <a:t>Haga clic para modificar el estilo de texto del patrón</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es-ES" sz="2800" b="0">
                <a:solidFill>
                  <a:srgbClr val="FFFFFF"/>
                </a:solidFill>
              </a:defRPr>
            </a:lvl1pPr>
            <a:extLst/>
          </a:lstStyle>
          <a:p>
            <a:pPr eaLnBrk="1" latinLnBrk="0" hangingPunct="1"/>
            <a:r>
              <a:rPr lang="es-ES" smtClean="0"/>
              <a:t>Haga clic para modificar el estilo de título del patrón</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a:pPr/>
              <a:t>30/6/2006</a:t>
            </a:fld>
            <a:endParaRPr kumimoji="0" lang="es-ES"/>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es-ES" sz="2800"/>
            </a:lvl1pPr>
            <a:extLst/>
          </a:lstStyle>
          <a:p>
            <a:pPr algn="ctr"/>
            <a:fld id="{8F82E0A0-C266-4798-8C8F-B9F91E9DA37E}" type="slidenum">
              <a:rPr kumimoji="0" lang="es-ES" sz="2800" b="1">
                <a:solidFill>
                  <a:srgbClr val="FFFFFF"/>
                </a:solidFill>
              </a:rPr>
              <a:pPr algn="ctr"/>
              <a:t>‹Nº›</a:t>
            </a:fld>
            <a:endParaRPr kumimoji="0" lang="es-ES"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es-ES" sz="1400">
                <a:solidFill>
                  <a:schemeClr val="tx2"/>
                </a:solidFill>
              </a:defRPr>
            </a:lvl1pPr>
            <a:extLst/>
          </a:lstStyle>
          <a:p>
            <a:fld id="{E4606EA6-EFEA-4C30-9264-4F9291A5780D}" type="datetime1">
              <a:rPr/>
              <a:pPr/>
              <a:t>30/6/2006</a:t>
            </a:fld>
            <a:endParaRPr kumimoji="0" lang="es-ES"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es-ES" sz="1400">
                <a:solidFill>
                  <a:schemeClr val="tx2"/>
                </a:solidFill>
              </a:defRPr>
            </a:lvl1pPr>
            <a:extLst/>
          </a:lstStyle>
          <a:p>
            <a:pPr algn="r"/>
            <a:endParaRPr kumimoji="0" lang="es-ES"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es-ES" sz="1400" b="1">
                <a:solidFill>
                  <a:srgbClr val="FFFFFF"/>
                </a:solidFill>
              </a:defRPr>
            </a:lvl1pPr>
            <a:extLst/>
          </a:lstStyle>
          <a:p>
            <a:pPr algn="ctr"/>
            <a:fld id="{8F82E0A0-C266-4798-8C8F-B9F91E9DA37E}" type="slidenum">
              <a:rPr kumimoji="0" lang="es-ES" sz="1400" b="1">
                <a:solidFill>
                  <a:srgbClr val="FFFFFF"/>
                </a:solidFill>
              </a:rPr>
              <a:pPr algn="ctr"/>
              <a:t>‹Nº›</a:t>
            </a:fld>
            <a:endParaRPr kumimoji="0" lang="es-ES"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es-ES" smtClean="0"/>
              <a:t>Haga clic para modificar el estilo de título del patrón</a:t>
            </a:r>
            <a:endParaRPr kumimoji="0" lang="en-US" smtClean="0"/>
          </a:p>
        </p:txBody>
      </p:sp>
      <p:pic>
        <p:nvPicPr>
          <p:cNvPr id="10" name="9 Imagen" descr="N0005723log_uvm.jpg"/>
          <p:cNvPicPr>
            <a:picLocks noChangeAspect="1"/>
          </p:cNvPicPr>
          <p:nvPr userDrawn="1"/>
        </p:nvPicPr>
        <p:blipFill>
          <a:blip r:embed="rId11"/>
          <a:stretch>
            <a:fillRect/>
          </a:stretch>
        </p:blipFill>
        <p:spPr>
          <a:xfrm>
            <a:off x="0" y="0"/>
            <a:ext cx="759892" cy="88423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s-ES"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extLst/>
          </a:lstStyle>
          <a:p>
            <a:r>
              <a:rPr lang="es-ES" sz="3800" dirty="0" smtClean="0"/>
              <a:t>MESA DE AYUDA</a:t>
            </a:r>
            <a:endParaRPr lang="es-ES" dirty="0"/>
          </a:p>
        </p:txBody>
      </p:sp>
      <p:sp>
        <p:nvSpPr>
          <p:cNvPr id="5" name="Rectangle 4"/>
          <p:cNvSpPr>
            <a:spLocks noGrp="1"/>
          </p:cNvSpPr>
          <p:nvPr>
            <p:ph type="subTitle" idx="1"/>
          </p:nvPr>
        </p:nvSpPr>
        <p:spPr/>
        <p:txBody>
          <a:bodyPr>
            <a:normAutofit fontScale="55000" lnSpcReduction="20000"/>
          </a:bodyPr>
          <a:lstStyle>
            <a:extLst/>
          </a:lstStyle>
          <a:p>
            <a:r>
              <a:rPr lang="es-ES" dirty="0" smtClean="0"/>
              <a:t>Diseño de Mesa de Ayuda con Herramientas Web para la Administración de  Recursos Humanos</a:t>
            </a:r>
            <a:endParaRPr lang="es-ES" dirty="0"/>
          </a:p>
        </p:txBody>
      </p:sp>
      <p:pic>
        <p:nvPicPr>
          <p:cNvPr id="6" name="5 Imagen" descr="N0005723log_uvm.jpg"/>
          <p:cNvPicPr>
            <a:picLocks noChangeAspect="1"/>
          </p:cNvPicPr>
          <p:nvPr/>
        </p:nvPicPr>
        <p:blipFill>
          <a:blip r:embed="rId3"/>
          <a:stretch>
            <a:fillRect/>
          </a:stretch>
        </p:blipFill>
        <p:spPr>
          <a:xfrm>
            <a:off x="285720" y="214296"/>
            <a:ext cx="821284" cy="95567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857224" y="118110"/>
            <a:ext cx="7905776" cy="1005840"/>
          </a:xfrm>
        </p:spPr>
        <p:txBody>
          <a:bodyPr>
            <a:normAutofit/>
          </a:bodyPr>
          <a:lstStyle>
            <a:extLst/>
          </a:lstStyle>
          <a:p>
            <a:r>
              <a:rPr lang="es-ES" sz="3800" dirty="0" smtClean="0"/>
              <a:t>La Web 2.0</a:t>
            </a:r>
            <a:endParaRPr lang="es-ES" dirty="0"/>
          </a:p>
        </p:txBody>
      </p:sp>
      <p:sp>
        <p:nvSpPr>
          <p:cNvPr id="3" name="Rectangle 2"/>
          <p:cNvSpPr>
            <a:spLocks noGrp="1"/>
          </p:cNvSpPr>
          <p:nvPr>
            <p:ph sz="quarter" idx="13"/>
          </p:nvPr>
        </p:nvSpPr>
        <p:spPr>
          <a:xfrm>
            <a:off x="609600" y="1352551"/>
            <a:ext cx="5462598" cy="3505215"/>
          </a:xfrm>
        </p:spPr>
        <p:txBody>
          <a:bodyPr>
            <a:normAutofit fontScale="92500" lnSpcReduction="10000"/>
          </a:bodyPr>
          <a:lstStyle>
            <a:extLst/>
          </a:lstStyle>
          <a:p>
            <a:pPr marL="0" indent="0" algn="just">
              <a:buNone/>
            </a:pPr>
            <a:r>
              <a:rPr lang="es-MX" sz="2400" dirty="0" smtClean="0"/>
              <a:t>El término fue utilizado para referirse a una segunda generación en la historia del desarrollo de tecnología Web basada en comunidades de usuarios y una gama especial de servicios, como las redes sociales, los blogs, los wikis </a:t>
            </a:r>
            <a:r>
              <a:rPr lang="es-MX" sz="2400" dirty="0" smtClean="0"/>
              <a:t>, </a:t>
            </a:r>
            <a:r>
              <a:rPr lang="es-MX" sz="2400" dirty="0" smtClean="0"/>
              <a:t>que fomentan la colaboración y el intercambio ágil y eficaz de información entre los usuarios de una comunidad o red social. La Web 2.0 es también llamada web social por el enfoque colaborativo y de construcción social de esta herramienta.</a:t>
            </a:r>
            <a:endParaRPr lang="es-ES" dirty="0"/>
          </a:p>
        </p:txBody>
      </p:sp>
      <p:pic>
        <p:nvPicPr>
          <p:cNvPr id="11" name="10 Imagen" descr="web20esquema.jpg"/>
          <p:cNvPicPr>
            <a:picLocks noChangeAspect="1"/>
          </p:cNvPicPr>
          <p:nvPr/>
        </p:nvPicPr>
        <p:blipFill>
          <a:blip r:embed="rId3"/>
          <a:stretch>
            <a:fillRect/>
          </a:stretch>
        </p:blipFill>
        <p:spPr>
          <a:xfrm>
            <a:off x="6143636" y="1500180"/>
            <a:ext cx="2560471" cy="25717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28662" y="118110"/>
            <a:ext cx="7834338" cy="1005840"/>
          </a:xfrm>
        </p:spPr>
        <p:txBody>
          <a:bodyPr>
            <a:normAutofit/>
          </a:bodyPr>
          <a:lstStyle>
            <a:extLst/>
          </a:lstStyle>
          <a:p>
            <a:r>
              <a:rPr lang="es-ES" dirty="0" smtClean="0"/>
              <a:t>Mesa de Ayuda (Help Desk)</a:t>
            </a:r>
            <a:endParaRPr lang="es-ES" dirty="0"/>
          </a:p>
        </p:txBody>
      </p:sp>
      <p:sp>
        <p:nvSpPr>
          <p:cNvPr id="3" name="Rectangle 2"/>
          <p:cNvSpPr>
            <a:spLocks noGrp="1"/>
          </p:cNvSpPr>
          <p:nvPr>
            <p:ph sz="quarter" idx="13"/>
          </p:nvPr>
        </p:nvSpPr>
        <p:spPr>
          <a:xfrm>
            <a:off x="609600" y="1200150"/>
            <a:ext cx="3886200" cy="3729054"/>
          </a:xfrm>
        </p:spPr>
        <p:txBody>
          <a:bodyPr anchor="ctr">
            <a:normAutofit fontScale="55000" lnSpcReduction="20000"/>
          </a:bodyPr>
          <a:lstStyle>
            <a:extLst/>
          </a:lstStyle>
          <a:p>
            <a:pPr marL="274320" lvl="1" algn="just"/>
            <a:r>
              <a:rPr lang="es-MX" dirty="0" smtClean="0"/>
              <a:t>Debe estar bien </a:t>
            </a:r>
            <a:r>
              <a:rPr lang="es-MX" dirty="0" smtClean="0"/>
              <a:t>documentada, </a:t>
            </a:r>
            <a:r>
              <a:rPr lang="es-MX" dirty="0" smtClean="0"/>
              <a:t>con una clara definición de objetivos y alcances. </a:t>
            </a:r>
            <a:endParaRPr lang="es-MX" dirty="0" smtClean="0"/>
          </a:p>
          <a:p>
            <a:pPr marL="274320" lvl="1" algn="just"/>
            <a:r>
              <a:rPr lang="es-MX" dirty="0" smtClean="0"/>
              <a:t>Debe </a:t>
            </a:r>
            <a:r>
              <a:rPr lang="es-MX" dirty="0" smtClean="0"/>
              <a:t>ser medible en todos sus puntos desde el inicio hasta su fin. </a:t>
            </a:r>
            <a:endParaRPr lang="es-MX" dirty="0" smtClean="0"/>
          </a:p>
          <a:p>
            <a:pPr marL="274320" lvl="1" algn="just"/>
            <a:r>
              <a:rPr lang="es-MX" dirty="0" smtClean="0"/>
              <a:t>Debe </a:t>
            </a:r>
            <a:r>
              <a:rPr lang="es-MX" dirty="0" smtClean="0"/>
              <a:t>ser monitoreable. </a:t>
            </a:r>
            <a:endParaRPr lang="es-MX" dirty="0" smtClean="0"/>
          </a:p>
          <a:p>
            <a:pPr marL="274320" lvl="1" algn="just"/>
            <a:r>
              <a:rPr lang="es-MX" dirty="0" smtClean="0"/>
              <a:t>Debe </a:t>
            </a:r>
            <a:r>
              <a:rPr lang="es-MX" dirty="0" smtClean="0"/>
              <a:t>contar con un proceso de mejora </a:t>
            </a:r>
            <a:r>
              <a:rPr lang="es-MX" dirty="0" smtClean="0"/>
              <a:t>continua.</a:t>
            </a:r>
          </a:p>
          <a:p>
            <a:pPr marL="274320" lvl="1" algn="just"/>
            <a:r>
              <a:rPr lang="es-MX" dirty="0" smtClean="0"/>
              <a:t>Estructura </a:t>
            </a:r>
            <a:r>
              <a:rPr lang="es-MX" dirty="0" smtClean="0"/>
              <a:t>de soporte - El personal es un punto crucial en la cadena de soporte; no piense usted que la automatización de actividades podría reemplazar al </a:t>
            </a:r>
            <a:r>
              <a:rPr lang="es-MX" dirty="0" smtClean="0"/>
              <a:t>personal</a:t>
            </a:r>
          </a:p>
          <a:p>
            <a:pPr marL="274320" lvl="1" algn="just"/>
            <a:r>
              <a:rPr lang="es-MX" dirty="0" smtClean="0"/>
              <a:t>El </a:t>
            </a:r>
            <a:r>
              <a:rPr lang="es-MX" dirty="0" smtClean="0"/>
              <a:t>personal deber contar con capacitación continua, que permita la entrega de conocimiento correcto al problema que corresponda en el tiempo oportuno. Es de hacer notar la importancia que reviste el conocimiento que se debe tener sobre la organización para escalar eventos a las áreas correctas de la empresa</a:t>
            </a:r>
            <a:endParaRPr lang="es-ES" dirty="0"/>
          </a:p>
        </p:txBody>
      </p:sp>
      <p:pic>
        <p:nvPicPr>
          <p:cNvPr id="7" name="6 Imagen" descr="Soporte.jpg"/>
          <p:cNvPicPr>
            <a:picLocks noChangeAspect="1"/>
          </p:cNvPicPr>
          <p:nvPr/>
        </p:nvPicPr>
        <p:blipFill>
          <a:blip r:embed="rId3"/>
          <a:stretch>
            <a:fillRect/>
          </a:stretch>
        </p:blipFill>
        <p:spPr>
          <a:xfrm>
            <a:off x="4714876" y="1857370"/>
            <a:ext cx="3505210" cy="257263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28662" y="76200"/>
            <a:ext cx="7758138" cy="1047750"/>
          </a:xfrm>
        </p:spPr>
        <p:txBody>
          <a:bodyPr anchor="b">
            <a:normAutofit fontScale="90000"/>
          </a:bodyPr>
          <a:lstStyle>
            <a:extLst/>
          </a:lstStyle>
          <a:p>
            <a:r>
              <a:rPr lang="es-ES" dirty="0" smtClean="0"/>
              <a:t>Diseño de Mesa de Ayuda para la Administración de Personal</a:t>
            </a:r>
            <a:endParaRPr lang="es-ES" dirty="0"/>
          </a:p>
        </p:txBody>
      </p:sp>
      <p:sp>
        <p:nvSpPr>
          <p:cNvPr id="3" name="Rectangle 2"/>
          <p:cNvSpPr>
            <a:spLocks noGrp="1"/>
          </p:cNvSpPr>
          <p:nvPr>
            <p:ph type="body" idx="1"/>
          </p:nvPr>
        </p:nvSpPr>
        <p:spPr>
          <a:xfrm>
            <a:off x="609600" y="1504950"/>
            <a:ext cx="1600200" cy="3067050"/>
          </a:xfrm>
        </p:spPr>
        <p:txBody>
          <a:bodyPr/>
          <a:lstStyle>
            <a:extLst/>
          </a:lstStyle>
          <a:p>
            <a:endParaRPr lang="es-ES" dirty="0" smtClean="0"/>
          </a:p>
          <a:p>
            <a:pPr algn="ctr"/>
            <a:r>
              <a:rPr lang="es-ES" dirty="0" smtClean="0"/>
              <a:t>Definir los indicadores y área de ayuda para el usuario solicitante</a:t>
            </a:r>
            <a:endParaRPr lang="es-ES" dirty="0"/>
          </a:p>
        </p:txBody>
      </p:sp>
      <p:sp>
        <p:nvSpPr>
          <p:cNvPr id="6" name="5 Marcador de contenido"/>
          <p:cNvSpPr>
            <a:spLocks noGrp="1"/>
          </p:cNvSpPr>
          <p:nvPr>
            <p:ph sz="quarter" idx="13"/>
          </p:nvPr>
        </p:nvSpPr>
        <p:spPr/>
        <p:txBody>
          <a:bodyPr/>
          <a:lstStyle/>
          <a:p>
            <a:r>
              <a:rPr lang="es-MX" dirty="0" smtClean="0"/>
              <a:t>Solicitud de empleo</a:t>
            </a:r>
          </a:p>
          <a:p>
            <a:r>
              <a:rPr lang="es-MX" dirty="0" smtClean="0"/>
              <a:t>Solicitud de personal</a:t>
            </a:r>
          </a:p>
          <a:p>
            <a:r>
              <a:rPr lang="es-MX" dirty="0" smtClean="0"/>
              <a:t>Reclutamiento y Selección  de Personal</a:t>
            </a:r>
          </a:p>
          <a:p>
            <a:r>
              <a:rPr lang="es-MX" dirty="0" smtClean="0"/>
              <a:t>Solicitud de Capacitación</a:t>
            </a:r>
          </a:p>
          <a:p>
            <a:r>
              <a:rPr lang="es-MX" dirty="0" smtClean="0"/>
              <a:t>Estatus de Selección de Personal</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a:xfrm>
            <a:off x="1600200" y="4114800"/>
            <a:ext cx="7315200" cy="885842"/>
          </a:xfrm>
        </p:spPr>
        <p:txBody>
          <a:bodyPr>
            <a:normAutofit/>
          </a:bodyPr>
          <a:lstStyle>
            <a:extLst/>
          </a:lstStyle>
          <a:p>
            <a:r>
              <a:rPr lang="es-ES" dirty="0" smtClean="0"/>
              <a:t>Ofrecer al cliente usuario la oportunidad de automatizar los procesos de solicitud y gestión de recursos humanos, así como mantener trazable el índice de respuesta y servicio</a:t>
            </a:r>
            <a:endParaRPr lang="es-ES" dirty="0"/>
          </a:p>
        </p:txBody>
      </p:sp>
      <p:sp>
        <p:nvSpPr>
          <p:cNvPr id="4" name="Rectangle 3"/>
          <p:cNvSpPr>
            <a:spLocks noGrp="1"/>
          </p:cNvSpPr>
          <p:nvPr>
            <p:ph type="title"/>
          </p:nvPr>
        </p:nvSpPr>
        <p:spPr/>
        <p:txBody>
          <a:bodyPr>
            <a:normAutofit fontScale="90000"/>
          </a:bodyPr>
          <a:lstStyle>
            <a:extLst/>
          </a:lstStyle>
          <a:p>
            <a:r>
              <a:rPr lang="es-ES" dirty="0" smtClean="0"/>
              <a:t>Automatizar los procesos y dar trazabilidad al servicio</a:t>
            </a:r>
            <a:endParaRPr lang="es-ES" dirty="0"/>
          </a:p>
        </p:txBody>
      </p:sp>
      <p:pic>
        <p:nvPicPr>
          <p:cNvPr id="6" name="5 Marcador de posición de imagen" descr="e-Mail%20017.jpg"/>
          <p:cNvPicPr>
            <a:picLocks noGrp="1" noChangeAspect="1"/>
          </p:cNvPicPr>
          <p:nvPr>
            <p:ph type="pic" idx="1"/>
          </p:nvPr>
        </p:nvPicPr>
        <p:blipFill>
          <a:blip r:embed="rId3"/>
          <a:srcRect t="12660" b="12660"/>
          <a:stretch>
            <a:fillRect/>
          </a:stretch>
        </p:blipFill>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285852" y="142858"/>
            <a:ext cx="7620024" cy="1005840"/>
          </a:xfrm>
        </p:spPr>
        <p:txBody>
          <a:bodyPr/>
          <a:lstStyle>
            <a:extLst/>
          </a:lstStyle>
          <a:p>
            <a:r>
              <a:rPr lang="es-ES" dirty="0" smtClean="0"/>
              <a:t>Herramientas </a:t>
            </a:r>
            <a:endParaRPr lang="es-ES" dirty="0"/>
          </a:p>
        </p:txBody>
      </p:sp>
      <p:pic>
        <p:nvPicPr>
          <p:cNvPr id="7" name="6 Marcador de contenido" descr="google_docs_logo.png"/>
          <p:cNvPicPr>
            <a:picLocks noGrp="1" noChangeAspect="1"/>
          </p:cNvPicPr>
          <p:nvPr>
            <p:ph sz="quarter" idx="13"/>
          </p:nvPr>
        </p:nvPicPr>
        <p:blipFill>
          <a:blip r:embed="rId3"/>
          <a:stretch>
            <a:fillRect/>
          </a:stretch>
        </p:blipFill>
        <p:spPr>
          <a:xfrm>
            <a:off x="1428729" y="3240468"/>
            <a:ext cx="1643074" cy="1550607"/>
          </a:xfrm>
          <a:prstGeom prst="rect">
            <a:avLst/>
          </a:prstGeom>
          <a:ln>
            <a:noFill/>
          </a:ln>
          <a:effectLst>
            <a:outerShdw blurRad="292100" dist="139700" dir="2700000" algn="tl" rotWithShape="0">
              <a:srgbClr val="333333">
                <a:alpha val="65000"/>
              </a:srgbClr>
            </a:outerShdw>
          </a:effectLst>
        </p:spPr>
      </p:pic>
      <p:pic>
        <p:nvPicPr>
          <p:cNvPr id="9" name="8 Imagen" descr="blogger-wp.jpg"/>
          <p:cNvPicPr>
            <a:picLocks noChangeAspect="1"/>
          </p:cNvPicPr>
          <p:nvPr/>
        </p:nvPicPr>
        <p:blipFill>
          <a:blip r:embed="rId4"/>
          <a:stretch>
            <a:fillRect/>
          </a:stretch>
        </p:blipFill>
        <p:spPr>
          <a:xfrm>
            <a:off x="5357818" y="3286130"/>
            <a:ext cx="2428892" cy="1453584"/>
          </a:xfrm>
          <a:prstGeom prst="rect">
            <a:avLst/>
          </a:prstGeom>
          <a:ln>
            <a:noFill/>
          </a:ln>
          <a:effectLst>
            <a:outerShdw blurRad="292100" dist="139700" dir="2700000" algn="tl" rotWithShape="0">
              <a:srgbClr val="333333">
                <a:alpha val="65000"/>
              </a:srgbClr>
            </a:outerShdw>
          </a:effectLst>
        </p:spPr>
      </p:pic>
      <p:pic>
        <p:nvPicPr>
          <p:cNvPr id="10" name="9 Imagen" descr="google.jpg"/>
          <p:cNvPicPr>
            <a:picLocks noChangeAspect="1"/>
          </p:cNvPicPr>
          <p:nvPr/>
        </p:nvPicPr>
        <p:blipFill>
          <a:blip r:embed="rId5"/>
          <a:stretch>
            <a:fillRect/>
          </a:stretch>
        </p:blipFill>
        <p:spPr>
          <a:xfrm>
            <a:off x="3286116" y="1428741"/>
            <a:ext cx="2286016" cy="154984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extLst/>
          </a:lstStyle>
          <a:p>
            <a:r>
              <a:rPr lang="es-ES" sz="3800"/>
              <a:t>Sugerencias de presentación con diapositivas</a:t>
            </a:r>
            <a:endParaRPr lang="es-ES"/>
          </a:p>
        </p:txBody>
      </p:sp>
      <p:sp>
        <p:nvSpPr>
          <p:cNvPr id="4" name="Rectangle 3"/>
          <p:cNvSpPr>
            <a:spLocks noGrp="1"/>
          </p:cNvSpPr>
          <p:nvPr>
            <p:ph sz="quarter" idx="14"/>
          </p:nvPr>
        </p:nvSpPr>
        <p:spPr>
          <a:xfrm>
            <a:off x="4419600" y="1428750"/>
            <a:ext cx="4495800" cy="3505200"/>
          </a:xfrm>
        </p:spPr>
        <p:txBody>
          <a:bodyPr>
            <a:normAutofit fontScale="77500" lnSpcReduction="20000"/>
          </a:bodyPr>
          <a:lstStyle>
            <a:extLst/>
          </a:lstStyle>
          <a:p>
            <a:pPr marL="274320" lvl="1"/>
            <a:r>
              <a:rPr lang="es-ES" sz="2000"/>
              <a:t>Para realizar la presentación en formato panorámico verdadero, es necesario un equipo y, opcionalmente, un proyector o panel plano que pueda mostrar resoluciones en formato panorámico.</a:t>
            </a:r>
            <a:endParaRPr lang="es-ES"/>
          </a:p>
          <a:p>
            <a:pPr marL="274320" lvl="1"/>
            <a:r>
              <a:rPr lang="es-ES" sz="2000"/>
              <a:t>Las resoluciones panorámicas comunes de un equipo son 1280 x 800 y 1440 x 900. (Realmente tienen una relación de aspecto de 16:10, pero funcionarán perfectamente en proyectores y pantallas con formato 16:9.)</a:t>
            </a:r>
          </a:p>
          <a:p>
            <a:pPr marL="274320" lvl="1"/>
            <a:r>
              <a:rPr lang="es-ES" sz="2000"/>
              <a:t>Las resoluciones de los televisores de alta definición estándar son 1280 x 720 y 1920 x 1080.</a:t>
            </a:r>
            <a:r>
              <a:rPr lang="es-ES"/>
              <a:t> </a:t>
            </a:r>
          </a:p>
          <a:p>
            <a:pPr marL="274320" lvl="1"/>
            <a:r>
              <a:rPr lang="es-ES" sz="2000"/>
              <a:t>Utilice el patrón de prueba de la diapositiva siguiente para comprobar la configuración de la presentación con diapositivas.</a:t>
            </a:r>
          </a:p>
          <a:p>
            <a:pPr marL="274320"/>
            <a:endParaRPr lang="es-ES"/>
          </a:p>
        </p:txBody>
      </p:sp>
      <p:pic>
        <p:nvPicPr>
          <p:cNvPr id="5" name="Rectangle 4"/>
          <p:cNvPicPr>
            <a:picLocks noChangeAspect="1"/>
          </p:cNvPicPr>
          <p:nvPr/>
        </p:nvPicPr>
        <p:blipFill>
          <a:blip r:embed="rId3"/>
          <a:stretch>
            <a:fillRect/>
          </a:stretch>
        </p:blipFill>
        <p:spPr>
          <a:xfrm>
            <a:off x="609600" y="1352550"/>
            <a:ext cx="3581400" cy="2414427"/>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s-ES"/>
          </a:p>
        </p:txBody>
      </p:sp>
      <p:sp>
        <p:nvSpPr>
          <p:cNvPr id="3" name="Shape 2"/>
          <p:cNvSpPr txBox="1">
            <a:spLocks noChangeArrowheads="1"/>
          </p:cNvSpPr>
          <p:nvPr/>
        </p:nvSpPr>
        <p:spPr>
          <a:xfrm>
            <a:off x="685800" y="285750"/>
            <a:ext cx="7772400" cy="838200"/>
          </a:xfrm>
          <a:prstGeom prst="rect">
            <a:avLst/>
          </a:prstGeom>
        </p:spPr>
        <p:txBody>
          <a:bodyPr>
            <a:normAutofit fontScale="98000"/>
          </a:bodyPr>
          <a:lstStyle>
            <a:extLst/>
          </a:lstStyle>
          <a:p>
            <a:pPr marL="0" marR="0" lvl="0" indent="0" algn="ctr" defTabSz="914400" eaLnBrk="1" fontAlgn="auto" latinLnBrk="0" hangingPunct="1">
              <a:lnSpc>
                <a:spcPct val="100000"/>
              </a:lnSpc>
              <a:spcBef>
                <a:spcPct val="0"/>
              </a:spcBef>
              <a:spcAft>
                <a:spcPts val="0"/>
              </a:spcAft>
              <a:buClrTx/>
              <a:buSzTx/>
              <a:buFontTx/>
              <a:buNone/>
              <a:tabLst/>
              <a:defRPr lang="es-ES"/>
            </a:pPr>
            <a:r>
              <a:rPr kumimoji="0" lang="es-ES" sz="2041" b="0" i="0" u="none" strike="noStrike" kern="1200" cap="none" spc="0" normalizeH="0" baseline="0">
                <a:ln>
                  <a:noFill/>
                </a:ln>
                <a:solidFill>
                  <a:srgbClr val="DDDDDD">
                    <a:alpha val="100000"/>
                  </a:srgbClr>
                </a:solidFill>
                <a:effectLst/>
                <a:uLnTx/>
                <a:uFillTx/>
                <a:latin typeface="+mj-lt"/>
                <a:ea typeface="+mj-ea"/>
                <a:cs typeface="+mj-cs"/>
              </a:rPr>
              <a:t>Patrón de prueba de pantalla panorámica (16:9)</a:t>
            </a:r>
            <a:endParaRPr kumimoji="0" lang="es-ES" sz="4898" b="0" i="0" u="none" strike="noStrike" kern="1200" cap="none" spc="0" normalizeH="0" baseline="0">
              <a:ln>
                <a:noFill/>
              </a:ln>
              <a:solidFill>
                <a:schemeClr val="tx2"/>
              </a:solidFill>
              <a:effectLst/>
              <a:uLnTx/>
              <a:uFillTx/>
              <a:latin typeface="+mj-lt"/>
              <a:ea typeface="+mj-ea"/>
              <a:cs typeface="+mj-cs"/>
            </a:endParaRPr>
          </a:p>
        </p:txBody>
      </p:sp>
      <p:sp>
        <p:nvSpPr>
          <p:cNvPr id="4" name="Straight Connector 3"/>
          <p:cNvSpPr>
            <a:spLocks noChangeShapeType="1"/>
          </p:cNvSpPr>
          <p:nvPr/>
        </p:nvSpPr>
        <p:spPr bwMode="auto">
          <a:xfrm>
            <a:off x="1143000" y="0"/>
            <a:ext cx="0" cy="5143500"/>
          </a:xfrm>
          <a:prstGeom prst="line">
            <a:avLst/>
          </a:prstGeom>
          <a:noFill/>
          <a:ln w="12700"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extLst/>
          </a:lstStyle>
          <a:p>
            <a:endParaRPr lang="es-ES"/>
          </a:p>
        </p:txBody>
      </p:sp>
      <p:sp>
        <p:nvSpPr>
          <p:cNvPr id="5" name="Straight Connector 4"/>
          <p:cNvSpPr>
            <a:spLocks noChangeShapeType="1"/>
          </p:cNvSpPr>
          <p:nvPr/>
        </p:nvSpPr>
        <p:spPr bwMode="auto">
          <a:xfrm>
            <a:off x="8001000" y="0"/>
            <a:ext cx="0" cy="5143500"/>
          </a:xfrm>
          <a:prstGeom prst="line">
            <a:avLst/>
          </a:prstGeom>
          <a:noFill/>
          <a:ln w="12700" cap="flat" cmpd="sng" algn="ctr">
            <a:solidFill>
              <a:srgbClr val="0000FF"/>
            </a:solidFill>
            <a:prstDash val="dash"/>
            <a:round/>
            <a:headEnd type="none" w="med" len="med"/>
            <a:tailEnd type="none" w="med" len="med"/>
          </a:ln>
          <a:effectLst/>
        </p:spPr>
        <p:txBody>
          <a:bodyPr vert="horz" wrap="square" lIns="91440" tIns="45720" rIns="91440" bIns="45720" anchor="t" compatLnSpc="1"/>
          <a:lstStyle>
            <a:extLst/>
          </a:lstStyle>
          <a:p>
            <a:endParaRPr lang="es-ES"/>
          </a:p>
        </p:txBody>
      </p:sp>
      <p:sp>
        <p:nvSpPr>
          <p:cNvPr id="6" name="Straight Connector 5"/>
          <p:cNvSpPr>
            <a:spLocks noChangeShapeType="1"/>
          </p:cNvSpPr>
          <p:nvPr/>
        </p:nvSpPr>
        <p:spPr bwMode="auto">
          <a:xfrm>
            <a:off x="0" y="4780298"/>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s-ES"/>
          </a:p>
        </p:txBody>
      </p:sp>
      <p:sp>
        <p:nvSpPr>
          <p:cNvPr id="7" name="Oval 6"/>
          <p:cNvSpPr>
            <a:spLocks noChangeArrowheads="1"/>
          </p:cNvSpPr>
          <p:nvPr/>
        </p:nvSpPr>
        <p:spPr bwMode="auto">
          <a:xfrm>
            <a:off x="3276600" y="1352550"/>
            <a:ext cx="2590800" cy="2588406"/>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extLst/>
          </a:lstStyle>
          <a:p>
            <a:pPr algn="ctr" fontAlgn="base">
              <a:spcBef>
                <a:spcPct val="0"/>
              </a:spcBef>
              <a:spcAft>
                <a:spcPct val="0"/>
              </a:spcAft>
            </a:pPr>
            <a:r>
              <a:rPr lang="es-ES" b="1">
                <a:solidFill>
                  <a:srgbClr val="DDDDDD">
                    <a:alpha val="100000"/>
                  </a:srgbClr>
                </a:solidFill>
              </a:rPr>
              <a:t>Prueba de la relación de aspecto</a:t>
            </a:r>
            <a:endParaRPr lang="es-ES" sz="4000"/>
          </a:p>
          <a:p>
            <a:pPr algn="ctr" fontAlgn="base">
              <a:spcBef>
                <a:spcPct val="0"/>
              </a:spcBef>
              <a:spcAft>
                <a:spcPct val="0"/>
              </a:spcAft>
            </a:pPr>
            <a:endParaRPr lang="es-ES" sz="1050">
              <a:solidFill>
                <a:srgbClr val="DDDDDD">
                  <a:alpha val="100000"/>
                </a:srgbClr>
              </a:solidFill>
            </a:endParaRPr>
          </a:p>
          <a:p>
            <a:pPr algn="ctr" fontAlgn="base">
              <a:spcBef>
                <a:spcPct val="0"/>
              </a:spcBef>
              <a:spcAft>
                <a:spcPct val="0"/>
              </a:spcAft>
            </a:pPr>
            <a:r>
              <a:rPr lang="es-ES" sz="1400">
                <a:solidFill>
                  <a:srgbClr val="DDDDDD">
                    <a:alpha val="100000"/>
                  </a:srgbClr>
                </a:solidFill>
              </a:rPr>
              <a:t>(Debe parecer circular)</a:t>
            </a:r>
          </a:p>
        </p:txBody>
      </p:sp>
      <p:sp>
        <p:nvSpPr>
          <p:cNvPr id="27" name="Rectangle 26"/>
          <p:cNvSpPr>
            <a:spLocks noChangeArrowheads="1"/>
          </p:cNvSpPr>
          <p:nvPr/>
        </p:nvSpPr>
        <p:spPr bwMode="auto">
          <a:xfrm>
            <a:off x="381000" y="4780299"/>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s-ES" sz="1000" b="1">
                <a:solidFill>
                  <a:schemeClr val="accent1"/>
                </a:solidFill>
                <a:latin typeface="Arial"/>
              </a:rPr>
              <a:t>16x9</a:t>
            </a:r>
            <a:endParaRPr lang="es-ES" sz="1000">
              <a:solidFill>
                <a:schemeClr val="accent1"/>
              </a:solidFill>
              <a:latin typeface="Arial"/>
            </a:endParaRPr>
          </a:p>
        </p:txBody>
      </p:sp>
      <p:sp>
        <p:nvSpPr>
          <p:cNvPr id="28" name="Straight Connector 27"/>
          <p:cNvSpPr>
            <a:spLocks noChangeShapeType="1"/>
          </p:cNvSpPr>
          <p:nvPr/>
        </p:nvSpPr>
        <p:spPr bwMode="auto">
          <a:xfrm>
            <a:off x="1143000" y="4399651"/>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s-ES"/>
          </a:p>
        </p:txBody>
      </p:sp>
      <p:sp>
        <p:nvSpPr>
          <p:cNvPr id="29" name="Rectangle 28"/>
          <p:cNvSpPr>
            <a:spLocks noChangeArrowheads="1"/>
          </p:cNvSpPr>
          <p:nvPr/>
        </p:nvSpPr>
        <p:spPr bwMode="auto">
          <a:xfrm>
            <a:off x="1371600" y="4399651"/>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s-ES" sz="1000" b="1">
                <a:solidFill>
                  <a:schemeClr val="accent1"/>
                </a:solidFill>
                <a:latin typeface="Arial"/>
              </a:rPr>
              <a:t>4x3</a:t>
            </a:r>
            <a:endParaRPr lang="es-ES" sz="1000">
              <a:solidFill>
                <a:schemeClr val="accent1"/>
              </a:solidFill>
              <a:latin typeface="Aria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 - &amp;quot;MESA DE AYUDA&amp;quot;&quot;/&gt;&lt;property id=&quot;20307&quot; value=&quot;256&quot;/&gt;&lt;/object&gt;&lt;object type=&quot;3&quot; unique_id=&quot;10005&quot;&gt;&lt;property id=&quot;20148&quot; value=&quot;5&quot;/&gt;&lt;property id=&quot;20300&quot; value=&quot;Diapositiva 2 - &amp;quot;La Web 2.0&amp;quot;&quot;/&gt;&lt;property id=&quot;20307&quot; value=&quot;257&quot;/&gt;&lt;/object&gt;&lt;object type=&quot;3&quot; unique_id=&quot;10006&quot;&gt;&lt;property id=&quot;20148&quot; value=&quot;5&quot;/&gt;&lt;property id=&quot;20300&quot; value=&quot;Diapositiva 3 - &amp;quot;Mesa de Ayuda (Help Desk)&amp;quot;&quot;/&gt;&lt;property id=&quot;20307&quot; value=&quot;258&quot;/&gt;&lt;/object&gt;&lt;object type=&quot;3&quot; unique_id=&quot;10007&quot;&gt;&lt;property id=&quot;20148&quot; value=&quot;5&quot;/&gt;&lt;property id=&quot;20300&quot; value=&quot;Diapositiva 4 - &amp;quot;Diseño de Mesa de Ayuda para la Administración de Personal&amp;quot;&quot;/&gt;&lt;property id=&quot;20307&quot; value=&quot;260&quot;/&gt;&lt;/object&gt;&lt;object type=&quot;3&quot; unique_id=&quot;10008&quot;&gt;&lt;property id=&quot;20148&quot; value=&quot;5&quot;/&gt;&lt;property id=&quot;20300&quot; value=&quot;Diapositiva 5 - &amp;quot;Automatizar los procesos y dar trazabilidad al servicio&amp;quot;&quot;/&gt;&lt;property id=&quot;20307&quot; value=&quot;261&quot;/&gt;&lt;/object&gt;&lt;object type=&quot;3&quot; unique_id=&quot;10009&quot;&gt;&lt;property id=&quot;20148&quot; value=&quot;5&quot;/&gt;&lt;property id=&quot;20300&quot; value=&quot;Diapositiva 6 - &amp;quot;Herramientas &amp;quot;&quot;/&gt;&lt;property id=&quot;20307&quot; value=&quot;262&quot;/&gt;&lt;/object&gt;&lt;object type=&quot;3&quot; unique_id=&quot;10010&quot;&gt;&lt;property id=&quot;20148&quot; value=&quot;5&quot;/&gt;&lt;property id=&quot;20300&quot; value=&quot;Diapositiva 7 - &amp;quot;Sugerencias de presentación con diapositivas&amp;quot;&quot;/&gt;&lt;property id=&quot;20307&quot; value=&quot;263&quot;/&gt;&lt;/object&gt;&lt;object type=&quot;3&quot; unique_id=&quot;10011&quot;&gt;&lt;property id=&quot;20148&quot; value=&quot;5&quot;/&gt;&lt;property id=&quot;20300&quot; value=&quot;Diapositiva 8&quot;/&gt;&lt;property id=&quot;20307&quot; value=&quot;26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446</Words>
  <PresentationFormat>Presentación en pantalla (16:9)</PresentationFormat>
  <Paragraphs>41</Paragraphs>
  <Slides>8</Slides>
  <Notes>8</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WidescreenPresentation</vt:lpstr>
      <vt:lpstr>MESA DE AYUDA</vt:lpstr>
      <vt:lpstr>La Web 2.0</vt:lpstr>
      <vt:lpstr>Mesa de Ayuda (Help Desk)</vt:lpstr>
      <vt:lpstr>Diseño de Mesa de Ayuda para la Administración de Personal</vt:lpstr>
      <vt:lpstr>Automatizar los procesos y dar trazabilidad al servicio</vt:lpstr>
      <vt:lpstr>Herramientas </vt:lpstr>
      <vt:lpstr>Sugerencias de presentación con diapositivas</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2009-11-21T16:53:08Z</dcterms:created>
  <dcterms:modified xsi:type="dcterms:W3CDTF">2009-11-21T17:18:53Z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3082</vt:i4>
  </property>
  <property fmtid="{D5CDD505-2E9C-101B-9397-08002B2CF9AE}" pid="3" name="_Version">
    <vt:lpwstr>12.0.4518</vt:lpwstr>
  </property>
</Properties>
</file>