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A38-607F-40A8-9D8A-AD016A510885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A38-607F-40A8-9D8A-AD016A510885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A38-607F-40A8-9D8A-AD016A510885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A38-607F-40A8-9D8A-AD016A510885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A38-607F-40A8-9D8A-AD016A510885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A38-607F-40A8-9D8A-AD016A510885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A38-607F-40A8-9D8A-AD016A510885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A38-607F-40A8-9D8A-AD016A510885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A38-607F-40A8-9D8A-AD016A510885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A38-607F-40A8-9D8A-AD016A510885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A38-607F-40A8-9D8A-AD016A510885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D1A80-DFE5-4EBB-8A1E-3C28E143B19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2AA38-607F-40A8-9D8A-AD016A510885}" type="datetimeFigureOut">
              <a:rPr lang="es-ES" smtClean="0"/>
              <a:t>23/01/2011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D1A80-DFE5-4EBB-8A1E-3C28E143B19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smtClean="0"/>
              <a:t>DTJDTJDGJ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DTJDTJDGJ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DTJDTJDGJ</dc:title>
  <dc:creator>Edgar González</dc:creator>
  <cp:lastModifiedBy>Edgar González</cp:lastModifiedBy>
  <cp:revision>1</cp:revision>
  <dcterms:created xsi:type="dcterms:W3CDTF">2011-01-23T16:04:20Z</dcterms:created>
  <dcterms:modified xsi:type="dcterms:W3CDTF">2011-01-23T16:04:41Z</dcterms:modified>
</cp:coreProperties>
</file>