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F72D-F9FC-4C03-990E-4E6939A2E909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BD500-F242-46DD-90F4-08022E27360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F72D-F9FC-4C03-990E-4E6939A2E909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BD500-F242-46DD-90F4-08022E27360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F72D-F9FC-4C03-990E-4E6939A2E909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BD500-F242-46DD-90F4-08022E27360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F72D-F9FC-4C03-990E-4E6939A2E909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BD500-F242-46DD-90F4-08022E27360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F72D-F9FC-4C03-990E-4E6939A2E909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BD500-F242-46DD-90F4-08022E27360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F72D-F9FC-4C03-990E-4E6939A2E909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BD500-F242-46DD-90F4-08022E27360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F72D-F9FC-4C03-990E-4E6939A2E909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BD500-F242-46DD-90F4-08022E27360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F72D-F9FC-4C03-990E-4E6939A2E909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BD500-F242-46DD-90F4-08022E27360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F72D-F9FC-4C03-990E-4E6939A2E909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BD500-F242-46DD-90F4-08022E27360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F72D-F9FC-4C03-990E-4E6939A2E909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BD500-F242-46DD-90F4-08022E27360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F72D-F9FC-4C03-990E-4E6939A2E909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BD500-F242-46DD-90F4-08022E27360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BF72D-F9FC-4C03-990E-4E6939A2E909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BD500-F242-46DD-90F4-08022E27360A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1785926"/>
            <a:ext cx="7772400" cy="4357718"/>
          </a:xfrm>
        </p:spPr>
        <p:txBody>
          <a:bodyPr>
            <a:normAutofit fontScale="90000"/>
          </a:bodyPr>
          <a:lstStyle/>
          <a:p>
            <a:pPr algn="just"/>
            <a:r>
              <a:rPr lang="es-MX" sz="3100" dirty="0" smtClean="0"/>
              <a:t>El </a:t>
            </a:r>
            <a:r>
              <a:rPr lang="es-MX" sz="3100" b="1" dirty="0" smtClean="0"/>
              <a:t>oxígeno</a:t>
            </a:r>
            <a:r>
              <a:rPr lang="es-MX" sz="3100" dirty="0" smtClean="0"/>
              <a:t> es un elemento químico de número atómico 8 y símbolo </a:t>
            </a:r>
            <a:r>
              <a:rPr lang="es-MX" sz="3100" b="1" dirty="0" smtClean="0"/>
              <a:t>O</a:t>
            </a:r>
            <a:r>
              <a:rPr lang="es-MX" sz="3100" dirty="0" smtClean="0"/>
              <a:t>. En su forma molecular más frecuente, O</a:t>
            </a:r>
            <a:r>
              <a:rPr lang="es-MX" sz="3100" baseline="-25000" dirty="0" smtClean="0"/>
              <a:t>2</a:t>
            </a:r>
            <a:r>
              <a:rPr lang="es-MX" sz="3100" dirty="0" smtClean="0"/>
              <a:t>, es un gas a temperatura ambiente. Representa aproximadamente el 20,9% en volumen de la composición de la atmósfera terrestre. Es uno de los elementos más importantes de la química orgánica y participa de forma muy importante en el ciclo energético de los seres vivos, esencial en la respiración celular de los organismos aeróbicos.</a:t>
            </a:r>
            <a:r>
              <a:rPr lang="es-MX" dirty="0" smtClean="0"/>
              <a:t>	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Oxigeno</a:t>
            </a:r>
            <a:endParaRPr lang="es-E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0000"/>
                </a:solidFill>
              </a:rPr>
              <a:t>Importancia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MX" dirty="0" smtClean="0"/>
              <a:t>protege la Tierra de la incidencia de radiación ultravioleta procedente del Sol</a:t>
            </a:r>
          </a:p>
          <a:p>
            <a:pPr algn="just"/>
            <a:r>
              <a:rPr lang="es-MX" dirty="0" smtClean="0"/>
              <a:t>En condiciones normales de presión y temperatura, el oxígeno se encuentra en estado gaseoso formando moléculas diatónicas (O</a:t>
            </a:r>
            <a:r>
              <a:rPr lang="es-MX" baseline="-25000" dirty="0" smtClean="0"/>
              <a:t>2</a:t>
            </a:r>
            <a:r>
              <a:rPr lang="es-MX" dirty="0" smtClean="0"/>
              <a:t>) que a pesar de ser inestables se generan durante la fotosíntesis de las plantas y son posteriormente utilizadas por los animales, en la respiración (ver ciclo del oxígeno).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0000"/>
                </a:solidFill>
              </a:rPr>
              <a:t>Usos y aplicaciones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MX" dirty="0" smtClean="0"/>
              <a:t>Se usan grandes cantidades de oxigeno en los sopletes para soldar a altas temperaturas, en los cuales, la mezcla de oxigeno y otro gas produce una llama con una temperatura muy superior a la que se obtiene quemando gases en aire. Él oxigeno se le administra a pacientes con problemas respiratorios y también a las personas que vuelan a altitudes elevadas, donde la baja concentración de oxigeno no permite la respiración normal. 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>
                <a:solidFill>
                  <a:srgbClr val="FF0000"/>
                </a:solidFill>
              </a:rPr>
              <a:t>Conclusion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Sin duda el Oxigeno sirve para muchas cosas, pero sin embargo poco a poco hacemos que se produzca menos. Por eso es importante cuidar los arboles, ya que estos nos proveen de </a:t>
            </a:r>
            <a:r>
              <a:rPr lang="es-MX" dirty="0" smtClean="0"/>
              <a:t>O</a:t>
            </a:r>
            <a:r>
              <a:rPr lang="es-MX" baseline="-25000" dirty="0" smtClean="0"/>
              <a:t>2 </a:t>
            </a:r>
            <a:r>
              <a:rPr lang="es-MX" dirty="0" smtClean="0"/>
              <a:t> . Esto es vital para nosotros, sin esto no podríamos respirar, entonces nos llevaría a la muerte.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072198" y="628652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Fabián Ramírez Sánchez</a:t>
            </a:r>
            <a:endParaRPr lang="es-MX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287</Words>
  <Application>Microsoft Office PowerPoint</Application>
  <PresentationFormat>Presentación en pantalla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El oxígeno es un elemento químico de número atómico 8 y símbolo O. En su forma molecular más frecuente, O2, es un gas a temperatura ambiente. Representa aproximadamente el 20,9% en volumen de la composición de la atmósfera terrestre. Es uno de los elementos más importantes de la química orgánica y participa de forma muy importante en el ciclo energético de los seres vivos, esencial en la respiración celular de los organismos aeróbicos. </vt:lpstr>
      <vt:lpstr>Importancia</vt:lpstr>
      <vt:lpstr>Usos y aplicaciones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oxígeno es un elemento químico de número atómico 8 y símbolo O. En su forma molecular más frecuente, O2, es un gas a temperatura ambiente. Representa aproximadamente el 20,9% en volumen de la composición de la atmósfera terrestre. Es uno de los elementos más importantes de la química orgánica y participa de forma muy importante en el ciclo energético de los seres vivos, esencial en la respiración celular de los organismos aeróbicos. </dc:title>
  <dc:creator>Fabián Ramírez</dc:creator>
  <cp:lastModifiedBy>Fabián Ramírez</cp:lastModifiedBy>
  <cp:revision>7</cp:revision>
  <dcterms:created xsi:type="dcterms:W3CDTF">2011-02-17T02:16:40Z</dcterms:created>
  <dcterms:modified xsi:type="dcterms:W3CDTF">2011-02-17T03:19:53Z</dcterms:modified>
</cp:coreProperties>
</file>