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3" r:id="rId4"/>
    <p:sldId id="264" r:id="rId5"/>
    <p:sldId id="262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91D25-ABA9-41E6-A930-ECC9CF0DF8FD}" type="datetimeFigureOut">
              <a:rPr lang="es-ES" smtClean="0"/>
              <a:t>03/02/2011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DBF0C-05D6-4227-A9FC-40ACFCCDABF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d_T_Touring-1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00112"/>
            <a:ext cx="7620000" cy="505777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FORDISMO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Arial Black" pitchFamily="34" charset="0"/>
              </a:rPr>
              <a:t>El </a:t>
            </a:r>
            <a:r>
              <a:rPr lang="es-ES" dirty="0" err="1">
                <a:latin typeface="Arial Black" pitchFamily="34" charset="0"/>
              </a:rPr>
              <a:t>fordismo</a:t>
            </a:r>
            <a:r>
              <a:rPr lang="es-ES" dirty="0">
                <a:latin typeface="Arial Black" pitchFamily="34" charset="0"/>
              </a:rPr>
              <a:t> apareció en el siglo XX promoviendo la especialización, la transformación del esquema industrial y la reducción de costos.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60212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Prof. Cárdenas, Susana y Cárdenes, Graciela </a:t>
            </a:r>
          </a:p>
          <a:p>
            <a:pPr algn="ctr"/>
            <a:r>
              <a:rPr lang="es-ES" dirty="0" smtClean="0"/>
              <a:t>Blog Historia Contemporánea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enry_Ford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908720"/>
            <a:ext cx="3938736" cy="487418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FORDISMO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Se llamó al modo de producción en </a:t>
            </a:r>
          </a:p>
          <a:p>
            <a:pPr marL="0" indent="0">
              <a:buNone/>
            </a:pPr>
            <a:r>
              <a:rPr lang="es-ES" dirty="0" smtClean="0"/>
              <a:t>cadena que llevó a la práctica </a:t>
            </a:r>
          </a:p>
          <a:p>
            <a:pPr marL="0" indent="0">
              <a:buNone/>
            </a:pPr>
            <a:r>
              <a:rPr lang="es-ES" dirty="0" smtClean="0"/>
              <a:t>Henry Ford, fabricante de automóviles</a:t>
            </a:r>
          </a:p>
          <a:p>
            <a:pPr marL="0" indent="0">
              <a:buNone/>
            </a:pPr>
            <a:r>
              <a:rPr lang="es-ES" dirty="0" smtClean="0"/>
              <a:t> de Estados Unidos.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1918_ford_model_t_touring_car.revi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1551"/>
            <a:ext cx="9144000" cy="6246449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501008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Este sistema comenzó con la producción del Ford Modelo T a partir de 1908</a:t>
            </a:r>
            <a:endParaRPr lang="es-ES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 Es una combinación y organización general del trabajo altamente especializada y reglamentada a través de cadenas de montaje, maquinaria especializada, salarios más elevados y un número elevado de trabajadores en plantilla.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 descr="0807-Ford-T06_th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924944"/>
            <a:ext cx="4608512" cy="3525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Fue utilizado posteriormente en forma extensiva en la industria de numerosos países, hasta la década de los 70 del siglo XX, cuando fue reemplazada por el </a:t>
            </a:r>
            <a:r>
              <a:rPr lang="es-ES" dirty="0" err="1" smtClean="0"/>
              <a:t>Toyotismo</a:t>
            </a:r>
            <a:r>
              <a:rPr lang="es-ES" dirty="0"/>
              <a:t>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 descr="Ford_Cade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683820"/>
            <a:ext cx="5021470" cy="39310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01788"/>
            <a:ext cx="3635896" cy="3356212"/>
          </a:xfrm>
          <a:prstGeom prst="rect">
            <a:avLst/>
          </a:prstGeom>
        </p:spPr>
      </p:pic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2627784" cy="2759773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2141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>
                <a:latin typeface="Arial Black" pitchFamily="34" charset="0"/>
              </a:rPr>
              <a:t>El </a:t>
            </a:r>
            <a:r>
              <a:rPr lang="es-ES" dirty="0" err="1">
                <a:latin typeface="Arial Black" pitchFamily="34" charset="0"/>
              </a:rPr>
              <a:t>fordismo</a:t>
            </a:r>
            <a:r>
              <a:rPr lang="es-ES" dirty="0">
                <a:latin typeface="Arial Black" pitchFamily="34" charset="0"/>
              </a:rPr>
              <a:t> como modelo de producción resulta rentable siempre que el producto pueda venderse a un precio relativamente bajo en relación a los salarios promedio, generalmente en una economía desarrollada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108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FORDISMO</vt:lpstr>
      <vt:lpstr>FORDISMO</vt:lpstr>
      <vt:lpstr>Diapositiva 3</vt:lpstr>
      <vt:lpstr>Diapositiva 4</vt:lpstr>
      <vt:lpstr>Diapositiva 5</vt:lpstr>
      <vt:lpstr>Diapositiva 6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FORDISMO</dc:title>
  <dc:creator>Susy</dc:creator>
  <cp:lastModifiedBy>Susy</cp:lastModifiedBy>
  <cp:revision>3</cp:revision>
  <dcterms:created xsi:type="dcterms:W3CDTF">2011-02-04T02:16:00Z</dcterms:created>
  <dcterms:modified xsi:type="dcterms:W3CDTF">2011-02-04T02:36:18Z</dcterms:modified>
</cp:coreProperties>
</file>