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9E9AD2-B127-4D17-807C-3E3DDF3990D2}" type="datetimeFigureOut">
              <a:rPr lang="es-PA" smtClean="0"/>
              <a:pPr/>
              <a:t>12/06/2010</a:t>
            </a:fld>
            <a:endParaRPr lang="es-PA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4ECCF6-D048-4C0C-95D7-2C4B9A167D9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pPr/>
              <a:t>12/06/2010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pPr/>
              <a:t>12/06/2010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4ECCF6-D048-4C0C-95D7-2C4B9A167D9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pPr/>
              <a:t>12/06/2010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9E9AD2-B127-4D17-807C-3E3DDF3990D2}" type="datetimeFigureOut">
              <a:rPr lang="es-PA" smtClean="0"/>
              <a:pPr/>
              <a:t>12/06/2010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64ECCF6-D048-4C0C-95D7-2C4B9A167D9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pPr/>
              <a:t>12/06/2010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pPr/>
              <a:t>12/06/2010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pPr/>
              <a:t>12/06/2010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9E9AD2-B127-4D17-807C-3E3DDF3990D2}" type="datetimeFigureOut">
              <a:rPr lang="es-PA" smtClean="0"/>
              <a:pPr/>
              <a:t>12/06/2010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pPr/>
              <a:t>12/06/2010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E9AD2-B127-4D17-807C-3E3DDF3990D2}" type="datetimeFigureOut">
              <a:rPr lang="es-PA" smtClean="0"/>
              <a:pPr/>
              <a:t>12/06/2010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ECCF6-D048-4C0C-95D7-2C4B9A167D92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9E9AD2-B127-4D17-807C-3E3DDF3990D2}" type="datetimeFigureOut">
              <a:rPr lang="es-PA" smtClean="0"/>
              <a:pPr/>
              <a:t>12/06/2010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4ECCF6-D048-4C0C-95D7-2C4B9A167D9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../Escritorio/YouTube%20-%20Bebes%20Creativos%20Huggies%20-%20Huellitas.mh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643306" y="785794"/>
            <a:ext cx="5105400" cy="2500330"/>
          </a:xfrm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PA" sz="8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PA" sz="8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PA" sz="8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PA" sz="8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PA" sz="8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PA" sz="8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PA" sz="89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lgerian" pitchFamily="82" charset="0"/>
                <a:cs typeface="Arial" pitchFamily="34" charset="0"/>
              </a:rPr>
              <a:t>Video </a:t>
            </a:r>
            <a:r>
              <a:rPr lang="es-PA" sz="89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lgerian" pitchFamily="82" charset="0"/>
                <a:cs typeface="Arial" pitchFamily="34" charset="0"/>
              </a:rPr>
              <a:t>Creativo</a:t>
            </a:r>
            <a:endParaRPr lang="es-PA" sz="8900" b="1" dirty="0">
              <a:solidFill>
                <a:schemeClr val="accent3">
                  <a:lumMod val="40000"/>
                  <a:lumOff val="60000"/>
                </a:schemeClr>
              </a:solidFill>
              <a:latin typeface="Algerian" pitchFamily="82" charset="0"/>
              <a:cs typeface="Arial" pitchFamily="34" charset="0"/>
            </a:endParaRPr>
          </a:p>
        </p:txBody>
      </p:sp>
      <p:pic>
        <p:nvPicPr>
          <p:cNvPr id="6" name="5 Imagen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643314"/>
            <a:ext cx="5238750" cy="28860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A" sz="6600" dirty="0" smtClean="0">
                <a:solidFill>
                  <a:srgbClr val="FFFF00"/>
                </a:solidFill>
                <a:latin typeface="Algerian" pitchFamily="82" charset="0"/>
              </a:rPr>
              <a:t>Introducción</a:t>
            </a:r>
            <a:endParaRPr lang="es-PA" sz="6600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s-P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trabajo podremos detallar las diversa herramienta que nos proporciona los videos creativos ya que hoy en día existen diverso tipo de acceder.</a:t>
            </a:r>
          </a:p>
          <a:p>
            <a:endParaRPr lang="es-P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66868" y="928670"/>
            <a:ext cx="5105400" cy="135732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PA" dirty="0" smtClean="0"/>
              <a:t>Objetivos Principales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2500306"/>
            <a:ext cx="5114778" cy="3357586"/>
          </a:xfrm>
        </p:spPr>
        <p:txBody>
          <a:bodyPr>
            <a:normAutofit/>
          </a:bodyPr>
          <a:lstStyle/>
          <a:p>
            <a:pPr algn="just"/>
            <a:r>
              <a:rPr lang="es-PA" dirty="0" smtClean="0"/>
              <a:t>El objetivo principal de producir y publicar vídeo viral es dar a conocer productos, servicios,  sitios de Internet, talento artístico, reconocimiento personal, etc. La manera en como este fenómeno funciona es muy curiosa, regularmente la realización está  lejos de llegar a ser una producción de Hollywood.</a:t>
            </a:r>
            <a:endParaRPr lang="es-P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5286380" y="785794"/>
            <a:ext cx="3429000" cy="114299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PA" dirty="0" smtClean="0"/>
              <a:t>Aspectos Positivos</a:t>
            </a:r>
            <a:endParaRPr lang="es-PA" dirty="0"/>
          </a:p>
        </p:txBody>
      </p:sp>
      <p:sp>
        <p:nvSpPr>
          <p:cNvPr id="6" name="5 Marcador de contenido"/>
          <p:cNvSpPr>
            <a:spLocks noGrp="1"/>
          </p:cNvSpPr>
          <p:nvPr>
            <p:ph type="body" sz="half" idx="2"/>
          </p:nvPr>
        </p:nvSpPr>
        <p:spPr>
          <a:xfrm>
            <a:off x="5357818" y="2071678"/>
            <a:ext cx="3429000" cy="392909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PA" sz="1800" dirty="0" smtClean="0">
                <a:latin typeface="Arial" pitchFamily="34" charset="0"/>
                <a:cs typeface="Arial" pitchFamily="34" charset="0"/>
              </a:rPr>
              <a:t>Es gratuito. </a:t>
            </a:r>
          </a:p>
          <a:p>
            <a:r>
              <a:rPr lang="es-PA" sz="1800" dirty="0" smtClean="0">
                <a:latin typeface="Arial" pitchFamily="34" charset="0"/>
                <a:cs typeface="Arial" pitchFamily="34" charset="0"/>
              </a:rPr>
              <a:t>Es muy fácil de usar (ideal para principiantes). </a:t>
            </a:r>
          </a:p>
          <a:p>
            <a:r>
              <a:rPr lang="es-PA" sz="1800" dirty="0" smtClean="0">
                <a:latin typeface="Arial" pitchFamily="34" charset="0"/>
                <a:cs typeface="Arial" pitchFamily="34" charset="0"/>
              </a:rPr>
              <a:t>Permite descargar los vídeos en los siguientes formatos: DivX, H264, FLV y MP4. </a:t>
            </a:r>
          </a:p>
          <a:p>
            <a:r>
              <a:rPr lang="es-PA" sz="1800" dirty="0" smtClean="0">
                <a:latin typeface="Arial" pitchFamily="34" charset="0"/>
                <a:cs typeface="Arial" pitchFamily="34" charset="0"/>
              </a:rPr>
              <a:t>Permite descargar los vídeos en las siguientes resoluciones: 640×360 y 320×240. </a:t>
            </a:r>
          </a:p>
          <a:p>
            <a:r>
              <a:rPr lang="es-PA" sz="1800" dirty="0" smtClean="0">
                <a:latin typeface="Arial" pitchFamily="34" charset="0"/>
                <a:cs typeface="Arial" pitchFamily="34" charset="0"/>
              </a:rPr>
              <a:t>Permite compartir fácilmente los vídeos</a:t>
            </a:r>
            <a:r>
              <a:rPr lang="es-PA" dirty="0" smtClean="0"/>
              <a:t>. </a:t>
            </a:r>
          </a:p>
          <a:p>
            <a:endParaRPr lang="es-PA" dirty="0"/>
          </a:p>
        </p:txBody>
      </p:sp>
      <p:pic>
        <p:nvPicPr>
          <p:cNvPr id="13" name="12 Marcador de posición de imagen" descr="crear-video-online-gratis-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2053" r="22053"/>
          <a:stretch>
            <a:fillRect/>
          </a:stretch>
        </p:blipFill>
        <p:spPr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00430" y="428604"/>
            <a:ext cx="5105400" cy="11430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PA" dirty="0" smtClean="0"/>
              <a:t>Algunos tipos de video que existen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3571868" y="1785926"/>
            <a:ext cx="5114778" cy="4286280"/>
          </a:xfrm>
        </p:spPr>
        <p:txBody>
          <a:bodyPr>
            <a:noAutofit/>
          </a:bodyPr>
          <a:lstStyle/>
          <a:p>
            <a:pPr algn="just"/>
            <a:r>
              <a:rPr lang="es-PA" sz="2400" b="1" dirty="0" smtClean="0">
                <a:latin typeface="Arial" pitchFamily="34" charset="0"/>
                <a:cs typeface="Arial" pitchFamily="34" charset="0"/>
              </a:rPr>
              <a:t>Videos famosos extraidos de programas de televisión: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 En televisión siempre ocurren 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cosas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PA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A" sz="2400" b="1" dirty="0" smtClean="0">
                <a:latin typeface="Arial" pitchFamily="34" charset="0"/>
                <a:cs typeface="Arial" pitchFamily="34" charset="0"/>
              </a:rPr>
              <a:t>Vídeos caseros de esos pequeños pero memorables momentos de la vida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: Hay muchísimos videos virales en la Web sobre este tema y puedes hacer una búsqueda sobre lo que más gusta con base al número de visitas y comentarios de otros usuarios. 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143240" y="785794"/>
            <a:ext cx="5105400" cy="68694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PA" dirty="0" smtClean="0"/>
              <a:t>Algunas técnicas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1785926"/>
            <a:ext cx="5114778" cy="3786214"/>
          </a:xfrm>
        </p:spPr>
        <p:txBody>
          <a:bodyPr>
            <a:normAutofit/>
          </a:bodyPr>
          <a:lstStyle/>
          <a:p>
            <a:pPr algn="just"/>
            <a:r>
              <a:rPr lang="es-PA" sz="2400" dirty="0" smtClean="0">
                <a:latin typeface="Arial" pitchFamily="34" charset="0"/>
                <a:cs typeface="Arial" pitchFamily="34" charset="0"/>
              </a:rPr>
              <a:t>Otra técnica aplicada es el </a:t>
            </a:r>
            <a:r>
              <a:rPr lang="es-PA" sz="2400" b="1" dirty="0" smtClean="0">
                <a:latin typeface="Arial" pitchFamily="34" charset="0"/>
                <a:cs typeface="Arial" pitchFamily="34" charset="0"/>
              </a:rPr>
              <a:t>collage en edición</a:t>
            </a:r>
            <a:r>
              <a:rPr lang="es-PA" sz="2400" dirty="0" smtClean="0">
                <a:latin typeface="Arial" pitchFamily="34" charset="0"/>
                <a:cs typeface="Arial" pitchFamily="34" charset="0"/>
              </a:rPr>
              <a:t> muy popular en los vídeos virales musicales, en donde el cantante se graba una y otra vez interpretando la misma melodía y en edición se realiza el montaje y la sincronización de las grabaciones con la música, dándole un espacio a cada grabación dentro de la pantalla de forma simultánea.</a:t>
            </a:r>
            <a:endParaRPr lang="es-P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PA" sz="4800" dirty="0" smtClean="0">
                <a:latin typeface="Arial" pitchFamily="34" charset="0"/>
                <a:cs typeface="Arial" pitchFamily="34" charset="0"/>
              </a:rPr>
              <a:t>Video de Ejemplo</a:t>
            </a:r>
            <a:endParaRPr lang="es-P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s-PA" sz="5400" b="1" u="sng" dirty="0" smtClean="0">
                <a:latin typeface="Arial" pitchFamily="34" charset="0"/>
                <a:cs typeface="Arial" pitchFamily="34" charset="0"/>
                <a:hlinkClick r:id="rId2" action="ppaction://hlinkfile"/>
              </a:rPr>
              <a:t>..\..\Escritorio\</a:t>
            </a:r>
            <a:r>
              <a:rPr lang="es-PA" sz="5400" b="1" u="sng" dirty="0" err="1" smtClean="0">
                <a:latin typeface="Arial" pitchFamily="34" charset="0"/>
                <a:cs typeface="Arial" pitchFamily="34" charset="0"/>
                <a:hlinkClick r:id="rId2" action="ppaction://hlinkfile"/>
              </a:rPr>
              <a:t>YouTube</a:t>
            </a:r>
            <a:r>
              <a:rPr lang="es-PA" sz="5400" b="1" u="sng" dirty="0" smtClean="0">
                <a:latin typeface="Arial" pitchFamily="34" charset="0"/>
                <a:cs typeface="Arial" pitchFamily="34" charset="0"/>
                <a:hlinkClick r:id="rId2" action="ppaction://hlinkfile"/>
              </a:rPr>
              <a:t> - Bebes Creativos Huggies - Huellitas.mht</a:t>
            </a:r>
            <a:endParaRPr lang="es-PA" sz="54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229</Words>
  <Application>Microsoft Office PowerPoint</Application>
  <PresentationFormat>Presentación en pantalla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Opulento</vt:lpstr>
      <vt:lpstr>   Video Creativo</vt:lpstr>
      <vt:lpstr>Introducción</vt:lpstr>
      <vt:lpstr>Objetivos Principales</vt:lpstr>
      <vt:lpstr>Aspectos Positivos</vt:lpstr>
      <vt:lpstr>Algunos tipos de video que existen</vt:lpstr>
      <vt:lpstr>Algunas técnicas</vt:lpstr>
      <vt:lpstr>Video de Ejemplo</vt:lpstr>
    </vt:vector>
  </TitlesOfParts>
  <Company>PROYECTO CONÉCTATE AL CONOCIMIENTO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Creativo</dc:title>
  <dc:creator>Estudiante</dc:creator>
  <cp:lastModifiedBy>Estudiante</cp:lastModifiedBy>
  <cp:revision>26</cp:revision>
  <dcterms:created xsi:type="dcterms:W3CDTF">2010-12-03T19:46:05Z</dcterms:created>
  <dcterms:modified xsi:type="dcterms:W3CDTF">2010-12-06T21:29:32Z</dcterms:modified>
</cp:coreProperties>
</file>