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2" r:id="rId3"/>
    <p:sldId id="263" r:id="rId4"/>
    <p:sldId id="261" r:id="rId5"/>
    <p:sldId id="264" r:id="rId6"/>
    <p:sldId id="265" r:id="rId7"/>
    <p:sldId id="268" r:id="rId8"/>
    <p:sldId id="267" r:id="rId9"/>
    <p:sldId id="266" r:id="rId10"/>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1FB7CF0E-D60A-44F4-945A-90570A41B858}" type="datetimeFigureOut">
              <a:rPr lang="es-PA" smtClean="0"/>
              <a:pPr/>
              <a:t>12/06/2010</a:t>
            </a:fld>
            <a:endParaRPr lang="es-PA"/>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PA"/>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C34D09D-9061-4FC9-9C47-F7D6BF16665B}" type="slidenum">
              <a:rPr lang="es-PA" smtClean="0"/>
              <a:pPr/>
              <a:t>‹Nº›</a:t>
            </a:fld>
            <a:endParaRPr lang="es-P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FB7CF0E-D60A-44F4-945A-90570A41B858}" type="datetimeFigureOut">
              <a:rPr lang="es-PA" smtClean="0"/>
              <a:pPr/>
              <a:t>12/06/2010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C34D09D-9061-4FC9-9C47-F7D6BF16665B}" type="slidenum">
              <a:rPr lang="es-PA" smtClean="0"/>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FB7CF0E-D60A-44F4-945A-90570A41B858}" type="datetimeFigureOut">
              <a:rPr lang="es-PA" smtClean="0"/>
              <a:pPr/>
              <a:t>12/06/2010</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C34D09D-9061-4FC9-9C47-F7D6BF16665B}" type="slidenum">
              <a:rPr lang="es-PA" smtClean="0"/>
              <a:pPr/>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FB7CF0E-D60A-44F4-945A-90570A41B858}" type="datetimeFigureOut">
              <a:rPr lang="es-PA" smtClean="0"/>
              <a:pPr/>
              <a:t>12/06/2010</a:t>
            </a:fld>
            <a:endParaRPr lang="es-PA"/>
          </a:p>
        </p:txBody>
      </p:sp>
      <p:sp>
        <p:nvSpPr>
          <p:cNvPr id="9" name="8 Marcador de número de diapositiva"/>
          <p:cNvSpPr>
            <a:spLocks noGrp="1"/>
          </p:cNvSpPr>
          <p:nvPr>
            <p:ph type="sldNum" sz="quarter" idx="15"/>
          </p:nvPr>
        </p:nvSpPr>
        <p:spPr/>
        <p:txBody>
          <a:bodyPr rtlCol="0"/>
          <a:lstStyle/>
          <a:p>
            <a:fld id="{1C34D09D-9061-4FC9-9C47-F7D6BF16665B}" type="slidenum">
              <a:rPr lang="es-PA" smtClean="0"/>
              <a:pPr/>
              <a:t>‹Nº›</a:t>
            </a:fld>
            <a:endParaRPr lang="es-PA"/>
          </a:p>
        </p:txBody>
      </p:sp>
      <p:sp>
        <p:nvSpPr>
          <p:cNvPr id="10" name="9 Marcador de pie de página"/>
          <p:cNvSpPr>
            <a:spLocks noGrp="1"/>
          </p:cNvSpPr>
          <p:nvPr>
            <p:ph type="ftr" sz="quarter" idx="16"/>
          </p:nvPr>
        </p:nvSpPr>
        <p:spPr/>
        <p:txBody>
          <a:bodyPr rtlCol="0"/>
          <a:lstStyle/>
          <a:p>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1FB7CF0E-D60A-44F4-945A-90570A41B858}" type="datetimeFigureOut">
              <a:rPr lang="es-PA" smtClean="0"/>
              <a:pPr/>
              <a:t>12/06/2010</a:t>
            </a:fld>
            <a:endParaRPr lang="es-PA"/>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PA"/>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C34D09D-9061-4FC9-9C47-F7D6BF16665B}" type="slidenum">
              <a:rPr lang="es-PA" smtClean="0"/>
              <a:pPr/>
              <a:t>‹Nº›</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FB7CF0E-D60A-44F4-945A-90570A41B858}" type="datetimeFigureOut">
              <a:rPr lang="es-PA" smtClean="0"/>
              <a:pPr/>
              <a:t>12/06/2010</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C34D09D-9061-4FC9-9C47-F7D6BF16665B}" type="slidenum">
              <a:rPr lang="es-PA" smtClean="0"/>
              <a:pPr/>
              <a:t>‹Nº›</a:t>
            </a:fld>
            <a:endParaRPr lang="es-PA"/>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FB7CF0E-D60A-44F4-945A-90570A41B858}" type="datetimeFigureOut">
              <a:rPr lang="es-PA" smtClean="0"/>
              <a:pPr/>
              <a:t>12/06/2010</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1C34D09D-9061-4FC9-9C47-F7D6BF16665B}" type="slidenum">
              <a:rPr lang="es-PA" smtClean="0"/>
              <a:pPr/>
              <a:t>‹Nº›</a:t>
            </a:fld>
            <a:endParaRPr lang="es-PA"/>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FB7CF0E-D60A-44F4-945A-90570A41B858}" type="datetimeFigureOut">
              <a:rPr lang="es-PA" smtClean="0"/>
              <a:pPr/>
              <a:t>12/06/2010</a:t>
            </a:fld>
            <a:endParaRPr lang="es-PA"/>
          </a:p>
        </p:txBody>
      </p:sp>
      <p:sp>
        <p:nvSpPr>
          <p:cNvPr id="7" name="6 Marcador de número de diapositiva"/>
          <p:cNvSpPr>
            <a:spLocks noGrp="1"/>
          </p:cNvSpPr>
          <p:nvPr>
            <p:ph type="sldNum" sz="quarter" idx="11"/>
          </p:nvPr>
        </p:nvSpPr>
        <p:spPr/>
        <p:txBody>
          <a:bodyPr rtlCol="0"/>
          <a:lstStyle/>
          <a:p>
            <a:fld id="{1C34D09D-9061-4FC9-9C47-F7D6BF16665B}" type="slidenum">
              <a:rPr lang="es-PA" smtClean="0"/>
              <a:pPr/>
              <a:t>‹Nº›</a:t>
            </a:fld>
            <a:endParaRPr lang="es-PA"/>
          </a:p>
        </p:txBody>
      </p:sp>
      <p:sp>
        <p:nvSpPr>
          <p:cNvPr id="8" name="7 Marcador de pie de página"/>
          <p:cNvSpPr>
            <a:spLocks noGrp="1"/>
          </p:cNvSpPr>
          <p:nvPr>
            <p:ph type="ftr" sz="quarter" idx="12"/>
          </p:nvPr>
        </p:nvSpPr>
        <p:spPr/>
        <p:txBody>
          <a:bodyPr rtlCol="0"/>
          <a:lstStyle/>
          <a:p>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B7CF0E-D60A-44F4-945A-90570A41B858}" type="datetimeFigureOut">
              <a:rPr lang="es-PA" smtClean="0"/>
              <a:pPr/>
              <a:t>12/06/2010</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1C34D09D-9061-4FC9-9C47-F7D6BF16665B}" type="slidenum">
              <a:rPr lang="es-PA" smtClean="0"/>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FB7CF0E-D60A-44F4-945A-90570A41B858}" type="datetimeFigureOut">
              <a:rPr lang="es-PA" smtClean="0"/>
              <a:pPr/>
              <a:t>12/06/2010</a:t>
            </a:fld>
            <a:endParaRPr lang="es-PA"/>
          </a:p>
        </p:txBody>
      </p:sp>
      <p:sp>
        <p:nvSpPr>
          <p:cNvPr id="22" name="21 Marcador de número de diapositiva"/>
          <p:cNvSpPr>
            <a:spLocks noGrp="1"/>
          </p:cNvSpPr>
          <p:nvPr>
            <p:ph type="sldNum" sz="quarter" idx="15"/>
          </p:nvPr>
        </p:nvSpPr>
        <p:spPr/>
        <p:txBody>
          <a:bodyPr rtlCol="0"/>
          <a:lstStyle/>
          <a:p>
            <a:fld id="{1C34D09D-9061-4FC9-9C47-F7D6BF16665B}" type="slidenum">
              <a:rPr lang="es-PA" smtClean="0"/>
              <a:pPr/>
              <a:t>‹Nº›</a:t>
            </a:fld>
            <a:endParaRPr lang="es-PA"/>
          </a:p>
        </p:txBody>
      </p:sp>
      <p:sp>
        <p:nvSpPr>
          <p:cNvPr id="23" name="22 Marcador de pie de página"/>
          <p:cNvSpPr>
            <a:spLocks noGrp="1"/>
          </p:cNvSpPr>
          <p:nvPr>
            <p:ph type="ftr" sz="quarter" idx="16"/>
          </p:nvPr>
        </p:nvSpPr>
        <p:spPr/>
        <p:txBody>
          <a:bodyPr rtlCol="0"/>
          <a:lstStyle/>
          <a:p>
            <a:endParaRPr lang="es-P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FB7CF0E-D60A-44F4-945A-90570A41B858}" type="datetimeFigureOut">
              <a:rPr lang="es-PA" smtClean="0"/>
              <a:pPr/>
              <a:t>12/06/2010</a:t>
            </a:fld>
            <a:endParaRPr lang="es-PA"/>
          </a:p>
        </p:txBody>
      </p:sp>
      <p:sp>
        <p:nvSpPr>
          <p:cNvPr id="18" name="17 Marcador de número de diapositiva"/>
          <p:cNvSpPr>
            <a:spLocks noGrp="1"/>
          </p:cNvSpPr>
          <p:nvPr>
            <p:ph type="sldNum" sz="quarter" idx="11"/>
          </p:nvPr>
        </p:nvSpPr>
        <p:spPr/>
        <p:txBody>
          <a:bodyPr rtlCol="0"/>
          <a:lstStyle/>
          <a:p>
            <a:fld id="{1C34D09D-9061-4FC9-9C47-F7D6BF16665B}" type="slidenum">
              <a:rPr lang="es-PA" smtClean="0"/>
              <a:pPr/>
              <a:t>‹Nº›</a:t>
            </a:fld>
            <a:endParaRPr lang="es-PA"/>
          </a:p>
        </p:txBody>
      </p:sp>
      <p:sp>
        <p:nvSpPr>
          <p:cNvPr id="21" name="20 Marcador de pie de página"/>
          <p:cNvSpPr>
            <a:spLocks noGrp="1"/>
          </p:cNvSpPr>
          <p:nvPr>
            <p:ph type="ftr" sz="quarter" idx="12"/>
          </p:nvPr>
        </p:nvSpPr>
        <p:spPr/>
        <p:txBody>
          <a:bodyPr rtlCol="0"/>
          <a:lstStyle/>
          <a:p>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FB7CF0E-D60A-44F4-945A-90570A41B858}" type="datetimeFigureOut">
              <a:rPr lang="es-PA" smtClean="0"/>
              <a:pPr/>
              <a:t>12/06/2010</a:t>
            </a:fld>
            <a:endParaRPr lang="es-PA"/>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PA"/>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34D09D-9061-4FC9-9C47-F7D6BF16665B}" type="slidenum">
              <a:rPr lang="es-PA" smtClean="0"/>
              <a:pPr/>
              <a:t>‹Nº›</a:t>
            </a:fld>
            <a:endParaRPr lang="es-P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6.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xml"/><Relationship Id="rId1" Type="http://schemas.openxmlformats.org/officeDocument/2006/relationships/video" Target="file:///C:\Documents%20and%20Settings\Estudiante\Escritorio\cu&#241;a+nikk...wmv"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000232" y="928670"/>
            <a:ext cx="685804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VIDEOS CREATIVOS</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5" name="14 Rectángulo"/>
          <p:cNvSpPr/>
          <p:nvPr/>
        </p:nvSpPr>
        <p:spPr>
          <a:xfrm>
            <a:off x="2928926" y="3857628"/>
            <a:ext cx="5413661"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Y</a:t>
            </a:r>
            <a:r>
              <a:rPr lang="es-E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anet Ballesteros</a:t>
            </a:r>
            <a:endParaRPr lang="es-ES" sz="4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868" y="714356"/>
            <a:ext cx="3714760" cy="589430"/>
          </a:xfrm>
        </p:spPr>
        <p:style>
          <a:lnRef idx="2">
            <a:schemeClr val="accent1"/>
          </a:lnRef>
          <a:fillRef idx="1">
            <a:schemeClr val="lt1"/>
          </a:fillRef>
          <a:effectRef idx="0">
            <a:schemeClr val="accent1"/>
          </a:effectRef>
          <a:fontRef idx="minor">
            <a:schemeClr val="dk1"/>
          </a:fontRef>
        </p:style>
        <p:txBody>
          <a:bodyPr/>
          <a:lstStyle/>
          <a:p>
            <a:r>
              <a:rPr lang="es-PA" dirty="0" smtClean="0">
                <a:solidFill>
                  <a:schemeClr val="accent1">
                    <a:lumMod val="75000"/>
                  </a:schemeClr>
                </a:solidFill>
                <a:effectLst>
                  <a:glow rad="228600">
                    <a:schemeClr val="accent1">
                      <a:satMod val="175000"/>
                      <a:alpha val="40000"/>
                    </a:schemeClr>
                  </a:glow>
                </a:effectLst>
              </a:rPr>
              <a:t>INTRODUCCIÓN</a:t>
            </a:r>
            <a:endParaRPr lang="es-PA" dirty="0">
              <a:solidFill>
                <a:schemeClr val="accent1">
                  <a:lumMod val="75000"/>
                </a:schemeClr>
              </a:solidFill>
              <a:effectLst>
                <a:glow rad="228600">
                  <a:schemeClr val="accent1">
                    <a:satMod val="175000"/>
                    <a:alpha val="40000"/>
                  </a:schemeClr>
                </a:glow>
              </a:effectLst>
            </a:endParaRPr>
          </a:p>
        </p:txBody>
      </p:sp>
      <p:sp>
        <p:nvSpPr>
          <p:cNvPr id="4" name="3 CuadroTexto"/>
          <p:cNvSpPr txBox="1"/>
          <p:nvPr/>
        </p:nvSpPr>
        <p:spPr>
          <a:xfrm>
            <a:off x="2500298" y="1928802"/>
            <a:ext cx="6143668" cy="4154984"/>
          </a:xfrm>
          <a:prstGeom prst="rect">
            <a:avLst/>
          </a:prstGeom>
          <a:noFill/>
        </p:spPr>
        <p:txBody>
          <a:bodyPr wrap="square" rtlCol="0">
            <a:spAutoFit/>
          </a:bodyPr>
          <a:lstStyle/>
          <a:p>
            <a:pPr algn="just"/>
            <a:r>
              <a:rPr lang="es-PA" sz="2400" b="1" dirty="0" smtClean="0"/>
              <a:t>Todo video se enfocará en un tema en específico, para promocionar , como también ofrecerle información a las personas que estén interesadas en los productos o servicios ofrecidos.</a:t>
            </a:r>
          </a:p>
          <a:p>
            <a:pPr algn="just"/>
            <a:endParaRPr lang="es-PA" sz="2400" b="1" dirty="0"/>
          </a:p>
          <a:p>
            <a:pPr algn="just"/>
            <a:r>
              <a:rPr lang="es-PA" sz="2400" b="1" dirty="0" smtClean="0"/>
              <a:t>Para la creación de los videos estos se deben seguir una serie de pasos para su realización, y así lleven un orden, como su ubicación y presupuesto.</a:t>
            </a:r>
            <a:endParaRPr lang="es-PA" sz="2400" b="1" dirty="0"/>
          </a:p>
        </p:txBody>
      </p:sp>
    </p:spTree>
  </p:cSld>
  <p:clrMapOvr>
    <a:masterClrMapping/>
  </p:clrMapOvr>
  <p:transition spd="slow">
    <p:wipe dir="r"/>
    <p:sndAc>
      <p:stSnd>
        <p:snd r:embed="rId2" name="camera.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4905375"/>
            <a:ext cx="9144000" cy="1952625"/>
          </a:xfrm>
          <a:prstGeom prst="rect">
            <a:avLst/>
          </a:prstGeom>
          <a:noFill/>
          <a:ln w="9525">
            <a:noFill/>
            <a:miter lim="800000"/>
            <a:headEnd/>
            <a:tailEnd/>
          </a:ln>
          <a:effectLst/>
        </p:spPr>
      </p:pic>
      <p:sp>
        <p:nvSpPr>
          <p:cNvPr id="5" name="4 Rectángulo"/>
          <p:cNvSpPr/>
          <p:nvPr/>
        </p:nvSpPr>
        <p:spPr>
          <a:xfrm>
            <a:off x="2000232" y="357166"/>
            <a:ext cx="6357982" cy="707886"/>
          </a:xfrm>
          <a:prstGeom prst="rect">
            <a:avLst/>
          </a:prstGeom>
          <a:noFill/>
        </p:spPr>
        <p:txBody>
          <a:bodyPr wrap="square" lIns="91440" tIns="45720" rIns="91440" bIns="45720">
            <a:spAutoFit/>
          </a:bodyPr>
          <a:lstStyle/>
          <a:p>
            <a:pPr algn="ctr"/>
            <a:r>
              <a:rPr lang="es-ES" sz="4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Fases de Realización</a:t>
            </a:r>
            <a:endParaRPr lang="es-ES" sz="4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5 Rectángulo"/>
          <p:cNvSpPr/>
          <p:nvPr/>
        </p:nvSpPr>
        <p:spPr>
          <a:xfrm>
            <a:off x="2071670" y="1571612"/>
            <a:ext cx="6643734" cy="2585323"/>
          </a:xfrm>
          <a:prstGeom prst="rect">
            <a:avLst/>
          </a:prstGeom>
        </p:spPr>
        <p:txBody>
          <a:bodyPr wrap="square">
            <a:spAutoFit/>
          </a:bodyPr>
          <a:lstStyle/>
          <a:p>
            <a:pPr algn="just"/>
            <a:r>
              <a:rPr lang="es-PA" sz="2400" b="1" dirty="0" smtClean="0"/>
              <a:t>Antes de producir un video, es necesario tomar en consideración muchos detalles. La información contenida en esta sección le ayudará a prepararse para entender mejor el proceso de la producción en todas sus fases.</a:t>
            </a:r>
            <a:r>
              <a:rPr lang="es-PA" dirty="0" smtClean="0"/>
              <a:t/>
            </a:r>
            <a:br>
              <a:rPr lang="es-PA" dirty="0" smtClean="0"/>
            </a:br>
            <a:endParaRPr lang="es-PA" dirty="0"/>
          </a:p>
        </p:txBody>
      </p:sp>
    </p:spTree>
  </p:cSld>
  <p:clrMapOvr>
    <a:masterClrMapping/>
  </p:clrMapOvr>
  <p:transition spd="slow">
    <p:zoom/>
    <p:sndAc>
      <p:stSnd>
        <p:snd r:embed="rId2" name="wind.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85918" y="357166"/>
            <a:ext cx="7072362" cy="1107996"/>
          </a:xfrm>
          <a:prstGeom prst="rect">
            <a:avLst/>
          </a:prstGeom>
        </p:spPr>
        <p:txBody>
          <a:bodyPr wrap="square">
            <a:spAutoFit/>
          </a:bodyPr>
          <a:lstStyle/>
          <a:p>
            <a:pPr algn="just"/>
            <a:r>
              <a:rPr lang="es-PA" sz="2400" b="1" dirty="0" smtClean="0"/>
              <a:t>Su producción consistirá en tres fases, pre-producción, producción y pos-producción. </a:t>
            </a:r>
            <a:r>
              <a:rPr lang="es-PA" dirty="0" smtClean="0"/>
              <a:t/>
            </a:r>
            <a:br>
              <a:rPr lang="es-PA" dirty="0" smtClean="0"/>
            </a:br>
            <a:endParaRPr lang="es-PA" dirty="0"/>
          </a:p>
        </p:txBody>
      </p:sp>
      <p:sp>
        <p:nvSpPr>
          <p:cNvPr id="5" name="4 Rectángulo"/>
          <p:cNvSpPr/>
          <p:nvPr/>
        </p:nvSpPr>
        <p:spPr>
          <a:xfrm>
            <a:off x="2071670" y="5286388"/>
            <a:ext cx="6858048" cy="1200329"/>
          </a:xfrm>
          <a:prstGeom prst="rect">
            <a:avLst/>
          </a:prstGeom>
        </p:spPr>
        <p:txBody>
          <a:bodyPr wrap="square">
            <a:spAutoFit/>
          </a:bodyPr>
          <a:lstStyle/>
          <a:p>
            <a:pPr algn="just"/>
            <a:r>
              <a:rPr lang="es-PA" sz="2400" b="1" dirty="0" smtClean="0"/>
              <a:t>La fase de la pre-producción es probablemente la más importante y en la que se tendrá que invertir mas tiempo.</a:t>
            </a:r>
            <a:endParaRPr lang="es-PA" sz="2400" b="1" dirty="0"/>
          </a:p>
        </p:txBody>
      </p:sp>
      <p:pic>
        <p:nvPicPr>
          <p:cNvPr id="6146" name="Picture 2" descr="http://images02.evisos.com.ar/images/advertisements/2009/01/23/realizacion-y-post45produccion-de-video_097e09985_3.jpg"/>
          <p:cNvPicPr>
            <a:picLocks noChangeAspect="1" noChangeArrowheads="1"/>
          </p:cNvPicPr>
          <p:nvPr/>
        </p:nvPicPr>
        <p:blipFill>
          <a:blip r:embed="rId3"/>
          <a:srcRect/>
          <a:stretch>
            <a:fillRect/>
          </a:stretch>
        </p:blipFill>
        <p:spPr bwMode="auto">
          <a:xfrm>
            <a:off x="3143240" y="1785926"/>
            <a:ext cx="4190996" cy="3095620"/>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heel spokes="2"/>
    <p:sndAc>
      <p:stSnd>
        <p:snd r:embed="rId2" name="suction.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57356" y="857232"/>
            <a:ext cx="7000924" cy="4616648"/>
          </a:xfrm>
          <a:prstGeom prst="rect">
            <a:avLst/>
          </a:prstGeom>
        </p:spPr>
        <p:txBody>
          <a:bodyPr wrap="square">
            <a:spAutoFit/>
          </a:bodyPr>
          <a:lstStyle/>
          <a:p>
            <a:pPr algn="just"/>
            <a:r>
              <a:rPr lang="es-PA" sz="2400" b="1" dirty="0" smtClean="0"/>
              <a:t>Producción: ésta fase comprende básicamente la parte de levantamiento o creación de las imágenes.</a:t>
            </a:r>
          </a:p>
          <a:p>
            <a:pPr algn="just"/>
            <a:endParaRPr lang="es-PA" sz="2400" dirty="0" smtClean="0"/>
          </a:p>
          <a:p>
            <a:r>
              <a:rPr lang="es-PA" sz="2400" dirty="0" smtClean="0"/>
              <a:t/>
            </a:r>
            <a:br>
              <a:rPr lang="es-PA" sz="2400" dirty="0" smtClean="0"/>
            </a:br>
            <a:r>
              <a:rPr lang="es-PA" sz="2400" b="1" dirty="0" smtClean="0"/>
              <a:t>Preparativos</a:t>
            </a:r>
          </a:p>
          <a:p>
            <a:r>
              <a:rPr lang="es-PA" sz="2400" b="1" dirty="0" smtClean="0"/>
              <a:t>Iluminación</a:t>
            </a:r>
          </a:p>
          <a:p>
            <a:r>
              <a:rPr lang="es-PA" sz="2400" b="1" dirty="0" smtClean="0"/>
              <a:t>Audio directo</a:t>
            </a:r>
          </a:p>
          <a:p>
            <a:r>
              <a:rPr lang="es-PA" sz="2400" b="1" dirty="0" smtClean="0"/>
              <a:t>Maquillaje (</a:t>
            </a:r>
            <a:r>
              <a:rPr lang="es-PA" sz="2400" b="1" dirty="0" err="1" smtClean="0"/>
              <a:t>Make</a:t>
            </a:r>
            <a:r>
              <a:rPr lang="es-PA" sz="2400" b="1" dirty="0" smtClean="0"/>
              <a:t>-up)</a:t>
            </a:r>
            <a:r>
              <a:rPr lang="es-PA" sz="2400" b="1" dirty="0"/>
              <a:t> </a:t>
            </a:r>
            <a:endParaRPr lang="es-PA" sz="2400" b="1" dirty="0" smtClean="0"/>
          </a:p>
          <a:p>
            <a:r>
              <a:rPr lang="es-PA" sz="2400" b="1" dirty="0" smtClean="0"/>
              <a:t>Grabación</a:t>
            </a:r>
            <a:r>
              <a:rPr lang="es-PA" dirty="0" smtClean="0"/>
              <a:t/>
            </a:r>
            <a:br>
              <a:rPr lang="es-PA" dirty="0" smtClean="0"/>
            </a:br>
            <a:r>
              <a:rPr lang="es-PA" dirty="0" smtClean="0"/>
              <a:t/>
            </a:r>
            <a:br>
              <a:rPr lang="es-PA" dirty="0" smtClean="0"/>
            </a:br>
            <a:r>
              <a:rPr lang="es-PA" dirty="0" smtClean="0"/>
              <a:t/>
            </a:r>
            <a:br>
              <a:rPr lang="es-PA" dirty="0" smtClean="0"/>
            </a:br>
            <a:endParaRPr lang="es-PA" dirty="0"/>
          </a:p>
        </p:txBody>
      </p:sp>
      <p:pic>
        <p:nvPicPr>
          <p:cNvPr id="4098" name="Picture 2" descr="http://i2.esmas.com/2009/06/07/53652/grabando-video-300x350.jpg"/>
          <p:cNvPicPr>
            <a:picLocks noChangeAspect="1" noChangeArrowheads="1"/>
          </p:cNvPicPr>
          <p:nvPr/>
        </p:nvPicPr>
        <p:blipFill>
          <a:blip r:embed="rId3"/>
          <a:srcRect/>
          <a:stretch>
            <a:fillRect/>
          </a:stretch>
        </p:blipFill>
        <p:spPr bwMode="auto">
          <a:xfrm>
            <a:off x="5500694" y="2285992"/>
            <a:ext cx="3429024" cy="4214842"/>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split/>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00232" y="428604"/>
            <a:ext cx="6786610" cy="5355312"/>
          </a:xfrm>
          <a:prstGeom prst="rect">
            <a:avLst/>
          </a:prstGeom>
        </p:spPr>
        <p:txBody>
          <a:bodyPr wrap="square">
            <a:spAutoFit/>
          </a:bodyPr>
          <a:lstStyle/>
          <a:p>
            <a:pPr algn="just"/>
            <a:r>
              <a:rPr lang="es-PA" sz="2400" b="1" dirty="0" smtClean="0"/>
              <a:t>Pos- Producción: e</a:t>
            </a:r>
            <a:r>
              <a:rPr lang="es-PA" sz="2400" b="1" dirty="0" smtClean="0"/>
              <a:t>n </a:t>
            </a:r>
            <a:r>
              <a:rPr lang="es-PA" sz="2400" b="1" dirty="0" smtClean="0"/>
              <a:t>esta fase se conjuntan todos los elementos anteriores para la edición del video.</a:t>
            </a:r>
          </a:p>
          <a:p>
            <a:endParaRPr lang="es-PA" dirty="0"/>
          </a:p>
          <a:p>
            <a:r>
              <a:rPr lang="es-PA" dirty="0" smtClean="0"/>
              <a:t/>
            </a:r>
            <a:br>
              <a:rPr lang="es-PA" dirty="0" smtClean="0"/>
            </a:br>
            <a:r>
              <a:rPr lang="es-PA" dirty="0" smtClean="0"/>
              <a:t/>
            </a:r>
            <a:br>
              <a:rPr lang="es-PA" dirty="0" smtClean="0"/>
            </a:br>
            <a:r>
              <a:rPr lang="es-PA" sz="2400" b="1" dirty="0" smtClean="0"/>
              <a:t>Off-line</a:t>
            </a:r>
          </a:p>
          <a:p>
            <a:r>
              <a:rPr lang="es-PA" sz="2400" b="1" dirty="0" smtClean="0"/>
              <a:t>Materiales gráficos de apoyo</a:t>
            </a:r>
          </a:p>
          <a:p>
            <a:r>
              <a:rPr lang="es-PA" sz="2400" b="1" dirty="0" smtClean="0"/>
              <a:t>Locución</a:t>
            </a:r>
            <a:r>
              <a:rPr lang="es-PA" sz="2400" dirty="0" smtClean="0"/>
              <a:t/>
            </a:r>
            <a:br>
              <a:rPr lang="es-PA" sz="2400" dirty="0" smtClean="0"/>
            </a:br>
            <a:r>
              <a:rPr lang="es-PA" sz="2400" b="1" dirty="0" smtClean="0"/>
              <a:t>Musicalización</a:t>
            </a:r>
            <a:r>
              <a:rPr lang="es-PA" sz="2400" dirty="0" smtClean="0"/>
              <a:t/>
            </a:r>
            <a:br>
              <a:rPr lang="es-PA" sz="2400" dirty="0" smtClean="0"/>
            </a:br>
            <a:r>
              <a:rPr lang="es-PA" sz="2400" b="1" dirty="0" smtClean="0"/>
              <a:t>Gráficos</a:t>
            </a:r>
            <a:r>
              <a:rPr lang="es-PA" sz="2400" dirty="0" smtClean="0"/>
              <a:t/>
            </a:r>
            <a:br>
              <a:rPr lang="es-PA" sz="2400" dirty="0" smtClean="0"/>
            </a:br>
            <a:r>
              <a:rPr lang="es-PA" sz="2400" b="1" dirty="0" smtClean="0"/>
              <a:t>Animaciones</a:t>
            </a:r>
            <a:r>
              <a:rPr lang="es-PA" dirty="0" smtClean="0"/>
              <a:t/>
            </a:r>
            <a:br>
              <a:rPr lang="es-PA" dirty="0" smtClean="0"/>
            </a:br>
            <a:r>
              <a:rPr lang="es-PA" dirty="0" smtClean="0"/>
              <a:t/>
            </a:r>
            <a:br>
              <a:rPr lang="es-PA" dirty="0" smtClean="0"/>
            </a:br>
            <a:endParaRPr lang="es-PA" b="1" dirty="0" smtClean="0"/>
          </a:p>
          <a:p>
            <a:r>
              <a:rPr lang="es-PA" dirty="0" smtClean="0"/>
              <a:t/>
            </a:r>
            <a:br>
              <a:rPr lang="es-PA" dirty="0" smtClean="0"/>
            </a:br>
            <a:endParaRPr lang="es-PA" dirty="0"/>
          </a:p>
        </p:txBody>
      </p:sp>
      <p:pic>
        <p:nvPicPr>
          <p:cNvPr id="3074" name="Picture 2" descr="ImageShack, share photos of edicion video, edicion de video, cinelerra, edicion de video profesional, share pictures of edicion video, edicion de video, cinelerra, edicion de video profesional, share video of edicion video, edicion de video, cinelerra, edicion de video profesional, free image hosting, free video hosting, image hosting, video hosting."/>
          <p:cNvPicPr>
            <a:picLocks noChangeAspect="1" noChangeArrowheads="1"/>
          </p:cNvPicPr>
          <p:nvPr/>
        </p:nvPicPr>
        <p:blipFill>
          <a:blip r:embed="rId3"/>
          <a:srcRect/>
          <a:stretch>
            <a:fillRect/>
          </a:stretch>
        </p:blipFill>
        <p:spPr bwMode="auto">
          <a:xfrm>
            <a:off x="4643438" y="3286124"/>
            <a:ext cx="4262446" cy="3252742"/>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circle/>
    <p:sndAc>
      <p:stSnd>
        <p:snd r:embed="rId2" name="hammer.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28860" y="1785926"/>
            <a:ext cx="5587632" cy="2862322"/>
          </a:xfrm>
          <a:prstGeom prst="rect">
            <a:avLst/>
          </a:prstGeom>
          <a:noFill/>
        </p:spPr>
        <p:txBody>
          <a:bodyPr wrap="square" lIns="91440" tIns="45720" rIns="91440" bIns="45720">
            <a:spAutoFit/>
          </a:bodyPr>
          <a:lstStyle/>
          <a:p>
            <a:pPr algn="ctr"/>
            <a:r>
              <a:rPr lang="es-ES" sz="6000" b="1" cap="none" spc="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latin typeface="Bodoni MT Black" pitchFamily="18" charset="0"/>
              </a:rPr>
              <a:t>Ejemplo de un Video creado</a:t>
            </a:r>
            <a:endParaRPr lang="es-ES" sz="6000" b="1" cap="none" spc="0" dirty="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latin typeface="Bodoni MT Black" pitchFamily="18" charset="0"/>
            </a:endParaRPr>
          </a:p>
        </p:txBody>
      </p:sp>
    </p:spTree>
  </p:cSld>
  <p:clrMapOvr>
    <a:masterClrMapping/>
  </p:clrMapOvr>
  <p:transition spd="slow">
    <p:cover dir="rd"/>
    <p:sndAc>
      <p:stSnd>
        <p:snd r:embed="rId2" name="breeze.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uña+nikk...wmv">
            <a:hlinkClick r:id="" action="ppaction://media"/>
          </p:cNvPr>
          <p:cNvPicPr>
            <a:picLocks noRot="1" noChangeAspect="1"/>
          </p:cNvPicPr>
          <p:nvPr>
            <a:videoFile r:link="rId1"/>
          </p:nvPr>
        </p:nvPicPr>
        <p:blipFill>
          <a:blip r:embed="rId4"/>
          <a:stretch>
            <a:fillRect/>
          </a:stretch>
        </p:blipFill>
        <p:spPr>
          <a:xfrm>
            <a:off x="2214546" y="857232"/>
            <a:ext cx="6096000" cy="4572000"/>
          </a:xfrm>
          <a:prstGeom prst="rect">
            <a:avLst/>
          </a:prstGeom>
        </p:spPr>
      </p:pic>
    </p:spTree>
  </p:cSld>
  <p:clrMapOvr>
    <a:masterClrMapping/>
  </p:clrMapOvr>
  <p:transition spd="slow">
    <p:plus/>
    <p:sndAc>
      <p:stSnd>
        <p:snd r:embed="rId3" name="wind.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28860" y="2285992"/>
            <a:ext cx="5786478" cy="1200329"/>
          </a:xfrm>
          <a:prstGeom prst="rect">
            <a:avLst/>
          </a:prstGeom>
          <a:noFill/>
        </p:spPr>
        <p:txBody>
          <a:bodyPr wrap="square" lIns="91440" tIns="45720" rIns="91440" bIns="45720">
            <a:spAutoFit/>
          </a:bodyPr>
          <a:lstStyle/>
          <a:p>
            <a:pPr algn="ctr"/>
            <a:r>
              <a:rPr lang="es-ES" sz="7200" b="1" cap="none" spc="0"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rPr>
              <a:t>GRACIAS</a:t>
            </a:r>
            <a:endParaRPr lang="es-ES" sz="7200" b="1" cap="none" spc="0" dirty="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endParaRPr>
          </a:p>
        </p:txBody>
      </p:sp>
    </p:spTree>
  </p:cSld>
  <p:clrMapOvr>
    <a:masterClrMapping/>
  </p:clrMapOvr>
  <p:transition spd="slow">
    <p:newsflash/>
    <p:sndAc>
      <p:stSnd>
        <p:snd r:embed="rId2" name="breeze.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TotalTime>
  <Words>156</Words>
  <Application>Microsoft Office PowerPoint</Application>
  <PresentationFormat>Presentación en pantalla (4:3)</PresentationFormat>
  <Paragraphs>25</Paragraphs>
  <Slides>9</Slides>
  <Notes>0</Notes>
  <HiddenSlides>0</HiddenSlides>
  <MMClips>1</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Mirador</vt:lpstr>
      <vt:lpstr>Diapositiva 1</vt:lpstr>
      <vt:lpstr>INTRODUCCIÓN</vt:lpstr>
      <vt:lpstr>Diapositiva 3</vt:lpstr>
      <vt:lpstr>Diapositiva 4</vt:lpstr>
      <vt:lpstr>Diapositiva 5</vt:lpstr>
      <vt:lpstr>Diapositiva 6</vt:lpstr>
      <vt:lpstr>Diapositiva 7</vt:lpstr>
      <vt:lpstr>Diapositiva 8</vt:lpstr>
      <vt:lpstr>Diapositiva 9</vt:lpstr>
    </vt:vector>
  </TitlesOfParts>
  <Company>PROYECTO CONÉCTATE AL CONOCIMIENTO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Estudiante</dc:creator>
  <cp:lastModifiedBy>Estudiante</cp:lastModifiedBy>
  <cp:revision>15</cp:revision>
  <dcterms:created xsi:type="dcterms:W3CDTF">2010-12-03T19:43:09Z</dcterms:created>
  <dcterms:modified xsi:type="dcterms:W3CDTF">2010-12-06T21:40:55Z</dcterms:modified>
</cp:coreProperties>
</file>