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9E9AD2-B127-4D17-807C-3E3DDF3990D2}" type="datetimeFigureOut">
              <a:rPr lang="es-PA" smtClean="0"/>
              <a:t>12/03/2010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4ECCF6-D048-4C0C-95D7-2C4B9A167D92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5110178"/>
          </a:xfrm>
        </p:spPr>
        <p:txBody>
          <a:bodyPr>
            <a:normAutofit fontScale="90000"/>
          </a:bodyPr>
          <a:lstStyle/>
          <a:p>
            <a:pPr algn="ctr"/>
            <a:r>
              <a:rPr lang="es-PA" sz="8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PA" sz="8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PA" sz="8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PA" sz="8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PA" sz="8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lgerian" pitchFamily="82" charset="0"/>
                <a:cs typeface="Arial" pitchFamily="34" charset="0"/>
              </a:rPr>
              <a:t>Video Creativo</a:t>
            </a:r>
            <a:endParaRPr lang="es-PA" sz="8800" b="1" dirty="0">
              <a:solidFill>
                <a:schemeClr val="accent3">
                  <a:lumMod val="40000"/>
                  <a:lumOff val="60000"/>
                </a:schemeClr>
              </a:solidFill>
              <a:latin typeface="Algerian" pitchFamily="82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6600" dirty="0" smtClean="0">
                <a:solidFill>
                  <a:srgbClr val="FFFF00"/>
                </a:solidFill>
                <a:latin typeface="Algerian" pitchFamily="82" charset="0"/>
              </a:rPr>
              <a:t>Introducción</a:t>
            </a:r>
            <a:endParaRPr lang="es-PA" sz="66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752592"/>
          </a:xfrm>
        </p:spPr>
        <p:txBody>
          <a:bodyPr/>
          <a:lstStyle/>
          <a:p>
            <a:pPr algn="ctr"/>
            <a:r>
              <a:rPr lang="es-PA" dirty="0" smtClean="0"/>
              <a:t>Objetivos Principales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2500306"/>
            <a:ext cx="5114778" cy="3929090"/>
          </a:xfrm>
        </p:spPr>
        <p:txBody>
          <a:bodyPr>
            <a:normAutofit/>
          </a:bodyPr>
          <a:lstStyle/>
          <a:p>
            <a:pPr algn="just"/>
            <a:r>
              <a:rPr lang="es-PA" dirty="0" smtClean="0"/>
              <a:t>El objetivo principal de producir y publicar vídeo viral es dar a conocer productos, servicios,  sitios de Internet, talento artístico, reconocimiento personal, etc. La manera en como este fenómeno funciona es muy curiosa, regularmente la realización está  lejos de llegar a ser una producción de Hollywood.</a:t>
            </a:r>
            <a:endParaRPr lang="es-P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286380" y="785794"/>
            <a:ext cx="3429000" cy="114299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PA" dirty="0" smtClean="0"/>
              <a:t>Aspectos Positivos</a:t>
            </a:r>
            <a:endParaRPr lang="es-PA" dirty="0"/>
          </a:p>
        </p:txBody>
      </p:sp>
      <p:sp>
        <p:nvSpPr>
          <p:cNvPr id="6" name="5 Marcador de contenido"/>
          <p:cNvSpPr>
            <a:spLocks noGrp="1"/>
          </p:cNvSpPr>
          <p:nvPr>
            <p:ph type="body" sz="half" idx="2"/>
          </p:nvPr>
        </p:nvSpPr>
        <p:spPr>
          <a:xfrm>
            <a:off x="5357818" y="2071678"/>
            <a:ext cx="3429000" cy="392909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PA" sz="1800" dirty="0" smtClean="0">
                <a:latin typeface="Arial" pitchFamily="34" charset="0"/>
                <a:cs typeface="Arial" pitchFamily="34" charset="0"/>
              </a:rPr>
              <a:t>Es gratuito. </a:t>
            </a:r>
          </a:p>
          <a:p>
            <a:r>
              <a:rPr lang="es-PA" sz="1800" dirty="0" smtClean="0">
                <a:latin typeface="Arial" pitchFamily="34" charset="0"/>
                <a:cs typeface="Arial" pitchFamily="34" charset="0"/>
              </a:rPr>
              <a:t>Es muy fácil de usar (ideal para principiantes). </a:t>
            </a:r>
          </a:p>
          <a:p>
            <a:r>
              <a:rPr lang="es-PA" sz="1800" dirty="0" smtClean="0">
                <a:latin typeface="Arial" pitchFamily="34" charset="0"/>
                <a:cs typeface="Arial" pitchFamily="34" charset="0"/>
              </a:rPr>
              <a:t>Permite descargar los vídeos en los siguientes formatos: DivX, H264, FLV y MP4. </a:t>
            </a:r>
          </a:p>
          <a:p>
            <a:r>
              <a:rPr lang="es-PA" sz="1800" dirty="0" smtClean="0">
                <a:latin typeface="Arial" pitchFamily="34" charset="0"/>
                <a:cs typeface="Arial" pitchFamily="34" charset="0"/>
              </a:rPr>
              <a:t>Permite descargar los vídeos en las siguientes resoluciones: 640×360 y 320×240. </a:t>
            </a:r>
          </a:p>
          <a:p>
            <a:r>
              <a:rPr lang="es-PA" sz="1800" dirty="0" smtClean="0">
                <a:latin typeface="Arial" pitchFamily="34" charset="0"/>
                <a:cs typeface="Arial" pitchFamily="34" charset="0"/>
              </a:rPr>
              <a:t>Permite compartir fácilmente los vídeos</a:t>
            </a:r>
            <a:r>
              <a:rPr lang="es-PA" dirty="0" smtClean="0"/>
              <a:t>. </a:t>
            </a:r>
          </a:p>
          <a:p>
            <a:endParaRPr lang="es-PA" dirty="0"/>
          </a:p>
        </p:txBody>
      </p:sp>
      <p:pic>
        <p:nvPicPr>
          <p:cNvPr id="13" name="12 Marcador de posición de imagen" descr="crear-video-online-gratis-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2053" r="22053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PA" dirty="0" smtClean="0"/>
              <a:t>Algunos tipos de video que existen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es-PA" sz="2400" b="1" dirty="0" smtClean="0">
                <a:latin typeface="Arial" pitchFamily="34" charset="0"/>
                <a:cs typeface="Arial" pitchFamily="34" charset="0"/>
              </a:rPr>
              <a:t>Videos famosos extraidos de programas de televisión: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 En televisión siempre ocurren cosas,  el efecto mediático denominado Susan Boyle es un ejemplo de esto.  </a:t>
            </a:r>
          </a:p>
          <a:p>
            <a:pPr algn="just"/>
            <a:r>
              <a:rPr lang="es-PA" sz="2400" b="1" dirty="0" smtClean="0">
                <a:latin typeface="Arial" pitchFamily="34" charset="0"/>
                <a:cs typeface="Arial" pitchFamily="34" charset="0"/>
              </a:rPr>
              <a:t>Vídeos caseros de esos pequeños pero memorables momentos de la vida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: Hay muchísimos videos virales en la Web sobre este tema y puedes hacer una búsqueda sobre lo que más gusta con base al número de visitas y comentarios de otros usuarios.  </a:t>
            </a:r>
          </a:p>
          <a:p>
            <a:pPr algn="just"/>
            <a:r>
              <a:rPr lang="es-PA" sz="2400" b="1" dirty="0" smtClean="0">
                <a:latin typeface="Arial" pitchFamily="34" charset="0"/>
                <a:cs typeface="Arial" pitchFamily="34" charset="0"/>
              </a:rPr>
              <a:t>Vídeos mostrando tu talento: 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si cantas, bailas, tocas algún instrumento o quieres mostrar tu talento esta es una buena oportunidad.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86116" y="714356"/>
            <a:ext cx="5105400" cy="686948"/>
          </a:xfrm>
        </p:spPr>
        <p:txBody>
          <a:bodyPr/>
          <a:lstStyle/>
          <a:p>
            <a:pPr algn="ctr"/>
            <a:r>
              <a:rPr lang="es-PA" dirty="0" smtClean="0"/>
              <a:t>Algunas técnicas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1785926"/>
            <a:ext cx="5114778" cy="3786214"/>
          </a:xfrm>
        </p:spPr>
        <p:txBody>
          <a:bodyPr>
            <a:normAutofit/>
          </a:bodyPr>
          <a:lstStyle/>
          <a:p>
            <a:pPr algn="just"/>
            <a:r>
              <a:rPr lang="es-PA" sz="2400" dirty="0" smtClean="0">
                <a:latin typeface="Arial" pitchFamily="34" charset="0"/>
                <a:cs typeface="Arial" pitchFamily="34" charset="0"/>
              </a:rPr>
              <a:t>Otra técnica aplicada es el </a:t>
            </a:r>
            <a:r>
              <a:rPr lang="es-PA" sz="2400" b="1" dirty="0" smtClean="0">
                <a:latin typeface="Arial" pitchFamily="34" charset="0"/>
                <a:cs typeface="Arial" pitchFamily="34" charset="0"/>
              </a:rPr>
              <a:t>collage en edición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 muy popular en los vídeos virales musicales, en donde el cantante se graba una y otra vez interpretando la misma melodía y en edición se realiza el montaje y la sincronización de las grabaciones con la música, dándole un espacio a cada grabación dentro de la pantalla de forma simultánea.</a:t>
            </a:r>
            <a:endParaRPr lang="es-P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115</TotalTime>
  <Words>150</Words>
  <Application>Microsoft Office PowerPoint</Application>
  <PresentationFormat>Presentación en pantalla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Opulento</vt:lpstr>
      <vt:lpstr>  Video Creativo</vt:lpstr>
      <vt:lpstr>Introducción</vt:lpstr>
      <vt:lpstr>Objetivos Principales</vt:lpstr>
      <vt:lpstr>Aspectos Positivos</vt:lpstr>
      <vt:lpstr>Algunos tipos de video que existen</vt:lpstr>
      <vt:lpstr>Algunas técnicas</vt:lpstr>
    </vt:vector>
  </TitlesOfParts>
  <Company>PROYECTO CONÉCTATE AL CONOCIMIENTO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Creativo</dc:title>
  <dc:creator>Estudiante</dc:creator>
  <cp:lastModifiedBy>Estudiante</cp:lastModifiedBy>
  <cp:revision>7</cp:revision>
  <dcterms:created xsi:type="dcterms:W3CDTF">2010-12-03T19:46:05Z</dcterms:created>
  <dcterms:modified xsi:type="dcterms:W3CDTF">2010-12-03T21:41:38Z</dcterms:modified>
</cp:coreProperties>
</file>