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6BF8C-F5D2-4392-A3A8-876BE61EE93E}" type="datetimeFigureOut">
              <a:rPr lang="es-MX" smtClean="0"/>
              <a:pPr/>
              <a:t>30/11/2010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10A42-7B90-44F3-A747-3DAB66BA9C1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6BF8C-F5D2-4392-A3A8-876BE61EE93E}" type="datetimeFigureOut">
              <a:rPr lang="es-MX" smtClean="0"/>
              <a:pPr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10A42-7B90-44F3-A747-3DAB66BA9C1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6BF8C-F5D2-4392-A3A8-876BE61EE93E}" type="datetimeFigureOut">
              <a:rPr lang="es-MX" smtClean="0"/>
              <a:pPr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10A42-7B90-44F3-A747-3DAB66BA9C1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6BF8C-F5D2-4392-A3A8-876BE61EE93E}" type="datetimeFigureOut">
              <a:rPr lang="es-MX" smtClean="0"/>
              <a:pPr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10A42-7B90-44F3-A747-3DAB66BA9C1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6BF8C-F5D2-4392-A3A8-876BE61EE93E}" type="datetimeFigureOut">
              <a:rPr lang="es-MX" smtClean="0"/>
              <a:pPr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10A42-7B90-44F3-A747-3DAB66BA9C1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6BF8C-F5D2-4392-A3A8-876BE61EE93E}" type="datetimeFigureOut">
              <a:rPr lang="es-MX" smtClean="0"/>
              <a:pPr/>
              <a:t>30/11/2010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10A42-7B90-44F3-A747-3DAB66BA9C1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6BF8C-F5D2-4392-A3A8-876BE61EE93E}" type="datetimeFigureOut">
              <a:rPr lang="es-MX" smtClean="0"/>
              <a:pPr/>
              <a:t>30/11/2010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10A42-7B90-44F3-A747-3DAB66BA9C1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6BF8C-F5D2-4392-A3A8-876BE61EE93E}" type="datetimeFigureOut">
              <a:rPr lang="es-MX" smtClean="0"/>
              <a:pPr/>
              <a:t>30/11/2010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10A42-7B90-44F3-A747-3DAB66BA9C1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6BF8C-F5D2-4392-A3A8-876BE61EE93E}" type="datetimeFigureOut">
              <a:rPr lang="es-MX" smtClean="0"/>
              <a:pPr/>
              <a:t>30/11/2010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10A42-7B90-44F3-A747-3DAB66BA9C1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6BF8C-F5D2-4392-A3A8-876BE61EE93E}" type="datetimeFigureOut">
              <a:rPr lang="es-MX" smtClean="0"/>
              <a:pPr/>
              <a:t>30/11/2010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10A42-7B90-44F3-A747-3DAB66BA9C1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746BF8C-F5D2-4392-A3A8-876BE61EE93E}" type="datetimeFigureOut">
              <a:rPr lang="es-MX" smtClean="0"/>
              <a:pPr/>
              <a:t>30/11/2010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7810A42-7B90-44F3-A747-3DAB66BA9C1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746BF8C-F5D2-4392-A3A8-876BE61EE93E}" type="datetimeFigureOut">
              <a:rPr lang="es-MX" smtClean="0"/>
              <a:pPr/>
              <a:t>30/11/2010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7810A42-7B90-44F3-A747-3DAB66BA9C1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l origen del mal servicio al cliente"/>
          <p:cNvPicPr>
            <a:picLocks noChangeAspect="1" noChangeArrowheads="1"/>
          </p:cNvPicPr>
          <p:nvPr/>
        </p:nvPicPr>
        <p:blipFill>
          <a:blip r:embed="rId2"/>
          <a:srcRect l="3571" t="11029" r="5357" b="10393"/>
          <a:stretch>
            <a:fillRect/>
          </a:stretch>
        </p:blipFill>
        <p:spPr bwMode="auto">
          <a:xfrm>
            <a:off x="1285852" y="357166"/>
            <a:ext cx="7000924" cy="5786478"/>
          </a:xfrm>
          <a:prstGeom prst="rect">
            <a:avLst/>
          </a:prstGeom>
          <a:noFill/>
        </p:spPr>
      </p:pic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857224" y="4357694"/>
            <a:ext cx="7772400" cy="1973350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es-ES" sz="6000" dirty="0" smtClean="0">
                <a:solidFill>
                  <a:srgbClr val="00B0F0"/>
                </a:solidFill>
                <a:latin typeface="Bauhaus 93" pitchFamily="82" charset="0"/>
              </a:rPr>
              <a:t>Mala atención al </a:t>
            </a:r>
            <a:r>
              <a:rPr lang="es-ES" sz="6000" dirty="0" smtClean="0">
                <a:solidFill>
                  <a:srgbClr val="00B0F0"/>
                </a:solidFill>
                <a:latin typeface="Bauhaus 93" pitchFamily="82" charset="0"/>
              </a:rPr>
              <a:t>cliente </a:t>
            </a:r>
            <a:endParaRPr lang="es-MX" sz="6000" dirty="0">
              <a:solidFill>
                <a:srgbClr val="00B0F0"/>
              </a:solidFill>
              <a:latin typeface="Bauhaus 93" pitchFamily="8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Bauhaus 93" pitchFamily="82" charset="0"/>
              </a:rPr>
              <a:t>INTRODUCCION</a:t>
            </a:r>
            <a:endParaRPr lang="es-MX" b="1" dirty="0">
              <a:latin typeface="Bauhaus 93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latin typeface="Bauhaus 93" pitchFamily="82" charset="0"/>
              </a:rPr>
              <a:t>La mala atención al cliente trae como consecuencias muchas situaciones desafortunadas  que conllevan a la insatisfacción del cliente.   </a:t>
            </a:r>
            <a:endParaRPr lang="es-MX" sz="3600" dirty="0">
              <a:latin typeface="Bauhaus 93" pitchFamily="8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60752"/>
          </a:xfrm>
        </p:spPr>
        <p:txBody>
          <a:bodyPr/>
          <a:lstStyle/>
          <a:p>
            <a:r>
              <a:rPr lang="es-ES" dirty="0" smtClean="0">
                <a:latin typeface="Bauhaus 93" pitchFamily="82" charset="0"/>
              </a:rPr>
              <a:t>Características de una buena atención al cliente </a:t>
            </a:r>
            <a:endParaRPr lang="es-MX" dirty="0">
              <a:latin typeface="Bauhaus 93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>
                <a:latin typeface="Bauhaus 93" pitchFamily="82" charset="0"/>
              </a:rPr>
              <a:t>Una  buena labor empresarial.</a:t>
            </a:r>
          </a:p>
          <a:p>
            <a:r>
              <a:rPr lang="es-ES" dirty="0" smtClean="0">
                <a:latin typeface="Bauhaus 93" pitchFamily="82" charset="0"/>
              </a:rPr>
              <a:t>Accesibilidad al cliente.</a:t>
            </a:r>
          </a:p>
          <a:p>
            <a:r>
              <a:rPr lang="es-ES" dirty="0" smtClean="0">
                <a:latin typeface="Bauhaus 93" pitchFamily="82" charset="0"/>
              </a:rPr>
              <a:t>Buen abastecimiento dl establecimiento.</a:t>
            </a:r>
          </a:p>
          <a:p>
            <a:r>
              <a:rPr lang="es-ES" dirty="0" smtClean="0">
                <a:latin typeface="Bauhaus 93" pitchFamily="82" charset="0"/>
              </a:rPr>
              <a:t>Sentimiento de amabilidad hacia el cliente.</a:t>
            </a:r>
          </a:p>
          <a:p>
            <a:endParaRPr lang="es-MX" dirty="0">
              <a:latin typeface="Bauhaus 93" pitchFamily="82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400" b="1" dirty="0" smtClean="0">
                <a:latin typeface="Bauhaus 93" pitchFamily="82" charset="0"/>
              </a:rPr>
              <a:t>Cliente</a:t>
            </a:r>
            <a:r>
              <a:rPr lang="es-ES" dirty="0" smtClean="0"/>
              <a:t>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3600" dirty="0" smtClean="0">
                <a:latin typeface="Bauhaus 93" pitchFamily="82" charset="0"/>
              </a:rPr>
              <a:t>Es la persona mas importante del negocio.</a:t>
            </a:r>
          </a:p>
          <a:p>
            <a:r>
              <a:rPr lang="es-ES" sz="3600" dirty="0" smtClean="0">
                <a:latin typeface="Bauhaus 93" pitchFamily="82" charset="0"/>
              </a:rPr>
              <a:t>Son aquellas personas que  llegan al negocio en busca de un articulo y de una buena atención.</a:t>
            </a:r>
          </a:p>
          <a:p>
            <a:r>
              <a:rPr lang="es-ES" sz="3600" dirty="0" smtClean="0">
                <a:latin typeface="Bauhaus 93" pitchFamily="82" charset="0"/>
              </a:rPr>
              <a:t>Gracias a una buena atención al cliente este puede hacer su visita mas a menudo al negocio.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auhaus 93" pitchFamily="82" charset="0"/>
              </a:rPr>
              <a:t>Un buen servicio consta de</a:t>
            </a:r>
            <a:r>
              <a:rPr lang="es-ES" dirty="0" smtClean="0"/>
              <a:t>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200" dirty="0" smtClean="0">
                <a:latin typeface="Bauhaus 93" pitchFamily="82" charset="0"/>
              </a:rPr>
              <a:t>Ética.</a:t>
            </a:r>
          </a:p>
          <a:p>
            <a:r>
              <a:rPr lang="es-ES" sz="3200" dirty="0" smtClean="0">
                <a:latin typeface="Bauhaus 93" pitchFamily="82" charset="0"/>
              </a:rPr>
              <a:t>Entrenamiento.</a:t>
            </a:r>
          </a:p>
          <a:p>
            <a:r>
              <a:rPr lang="es-ES" sz="3200" dirty="0" smtClean="0">
                <a:latin typeface="Bauhaus 93" pitchFamily="82" charset="0"/>
              </a:rPr>
              <a:t>Comunicación.</a:t>
            </a:r>
          </a:p>
          <a:p>
            <a:r>
              <a:rPr lang="es-ES" sz="3200" dirty="0" smtClean="0">
                <a:latin typeface="Bauhaus 93" pitchFamily="82" charset="0"/>
              </a:rPr>
              <a:t>Motivación.</a:t>
            </a:r>
          </a:p>
          <a:p>
            <a:r>
              <a:rPr lang="es-ES" sz="3200" dirty="0" smtClean="0">
                <a:latin typeface="Bauhaus 93" pitchFamily="82" charset="0"/>
              </a:rPr>
              <a:t>Presencia </a:t>
            </a:r>
          </a:p>
          <a:p>
            <a:r>
              <a:rPr lang="es-ES" sz="3200" dirty="0" smtClean="0">
                <a:latin typeface="Bauhaus 93" pitchFamily="82" charset="0"/>
              </a:rPr>
              <a:t>Educación.</a:t>
            </a:r>
          </a:p>
          <a:p>
            <a:endParaRPr lang="es-MX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400" b="1" dirty="0" smtClean="0">
                <a:latin typeface="Bauhaus 93" pitchFamily="82" charset="0"/>
              </a:rPr>
              <a:t>Conclusión</a:t>
            </a:r>
            <a:r>
              <a:rPr lang="es-ES" dirty="0" smtClean="0"/>
              <a:t/>
            </a:r>
            <a:br>
              <a:rPr lang="es-ES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PA" sz="3600" b="1" dirty="0" smtClean="0">
                <a:latin typeface="Bauhaus 93" pitchFamily="82" charset="0"/>
              </a:rPr>
              <a:t> </a:t>
            </a:r>
            <a:endParaRPr lang="es-MX" sz="3600" b="1" dirty="0" smtClean="0">
              <a:latin typeface="Bauhaus 93" pitchFamily="82" charset="0"/>
            </a:endParaRPr>
          </a:p>
          <a:p>
            <a:pPr lvl="0"/>
            <a:r>
              <a:rPr lang="es-PA" sz="3600" b="1" dirty="0" smtClean="0">
                <a:latin typeface="Bauhaus 93" pitchFamily="82" charset="0"/>
              </a:rPr>
              <a:t>Es importante tomar el valor y la importancia real que se merece nuestros futuros y potenciales clientes, ya que de ellos dependemos en un futuro fracaso o éxito en todo orden de negocio.</a:t>
            </a:r>
            <a:endParaRPr lang="es-MX" sz="3600" b="1" dirty="0" smtClean="0">
              <a:latin typeface="Bauhaus 93" pitchFamily="82" charset="0"/>
            </a:endParaRPr>
          </a:p>
          <a:p>
            <a:endParaRPr lang="es-MX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823121" y="1988840"/>
            <a:ext cx="7497758" cy="184665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s-ES" sz="6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Gracias</a:t>
            </a:r>
            <a:r>
              <a:rPr lang="es-E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po</a:t>
            </a:r>
            <a:r>
              <a:rPr lang="es-E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 su atención </a:t>
            </a:r>
            <a:endParaRPr lang="es-E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113</TotalTime>
  <Words>120</Words>
  <Application>Microsoft Office PowerPoint</Application>
  <PresentationFormat>Presentación en pantalla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Metro</vt:lpstr>
      <vt:lpstr>Mala atención al cliente </vt:lpstr>
      <vt:lpstr>INTRODUCCION</vt:lpstr>
      <vt:lpstr>Características de una buena atención al cliente </vt:lpstr>
      <vt:lpstr>Cliente </vt:lpstr>
      <vt:lpstr>Un buen servicio consta de:</vt:lpstr>
      <vt:lpstr>Conclusión </vt:lpstr>
      <vt:lpstr>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 atención al cliente</dc:title>
  <dc:creator>el gordo</dc:creator>
  <cp:lastModifiedBy>Estudiante</cp:lastModifiedBy>
  <cp:revision>12</cp:revision>
  <dcterms:created xsi:type="dcterms:W3CDTF">2010-11-28T02:18:22Z</dcterms:created>
  <dcterms:modified xsi:type="dcterms:W3CDTF">2010-11-30T18:21:59Z</dcterms:modified>
</cp:coreProperties>
</file>