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2" r:id="rId6"/>
    <p:sldId id="258" r:id="rId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F774E-D6DA-4AD3-9FE8-6FA531CA6059}" type="datetimeFigureOut">
              <a:rPr lang="es-PA" smtClean="0"/>
              <a:t>12/13/2010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2ECC1-D684-41A5-BFB7-AC80268F1EA1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ECC1-D684-41A5-BFB7-AC80268F1EA1}" type="slidenum">
              <a:rPr lang="es-PA" smtClean="0"/>
              <a:t>2</a:t>
            </a:fld>
            <a:endParaRPr lang="es-P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0F440B-FDE5-4F64-B727-3C0CA2EDE463}" type="datetimeFigureOut">
              <a:rPr lang="es-PA" smtClean="0"/>
              <a:pPr/>
              <a:t>12/13/2010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C0DBA3-5D6F-44D7-A4C0-C9C0354C8AB7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YHXD2-7ca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1268760"/>
            <a:ext cx="6489681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Presentac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ión en Power Point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03648" y="4221088"/>
            <a:ext cx="64807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Yanet Ballesteros S.</a:t>
            </a:r>
            <a:endParaRPr lang="es-P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188640"/>
            <a:ext cx="7789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Albún Fotográfico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67744" y="1052736"/>
            <a:ext cx="4784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“La sonrisa en un bebe”</a:t>
            </a:r>
            <a:endParaRPr lang="es-ES" sz="2800" b="1" cap="all" spc="0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C:\Users\JOHNNY\Desktop\ARCHIVOS PERSONALES\fotos de Ronaldo\Imagen06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93096"/>
            <a:ext cx="252028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JOHNNY\Desktop\ARCHIVOS PERSONALES\fotos de Ronaldo\Imagen0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844824"/>
            <a:ext cx="2664296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JOHNNY\Desktop\ARCHIVOS PERSONALES\fotos de Ronaldo\Imagen0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844824"/>
            <a:ext cx="252028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JOHNNY\Desktop\ARCHIVOS PERSONALES\fotos de Ronaldo\P10006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844824"/>
            <a:ext cx="2376264" cy="244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JOHNNY\Desktop\ARCHIVOS PERSONALES\fotos de Ronaldo\19-05-10_0933d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293096"/>
            <a:ext cx="2520280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  <p:sndAc>
      <p:stSnd>
        <p:snd r:embed="rId3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332656"/>
            <a:ext cx="50497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b="1" cap="all" spc="0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albún</a:t>
            </a:r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s-ES" sz="4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FOTOS</a:t>
            </a:r>
            <a:endParaRPr lang="es-ES" sz="4400" b="1" cap="all" spc="0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JOHNNY\Desktop\ARCHIVOS PERSONALES\fotos de Ronaldo\Imagen0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24744"/>
            <a:ext cx="2088232" cy="1872208"/>
          </a:xfrm>
          <a:prstGeom prst="rect">
            <a:avLst/>
          </a:prstGeom>
          <a:ln w="1905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JOHNNY\Desktop\ARCHIVOS PERSONALES\fotos de Ronaldo\Imagen0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4744"/>
            <a:ext cx="2160240" cy="187220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JOHNNY\Desktop\ARCHIVOS PERSONALES\fotos de Ronaldo\P1000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1944786" cy="1714512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JOHNNY\Desktop\ARCHIVOS PERSONALES\fotos de Ronaldo\P1000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1124744"/>
            <a:ext cx="2160240" cy="1909515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JOHNNY\Desktop\ARCHIVOS PERSONALES\fotos de Ronaldo\P10007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25144"/>
            <a:ext cx="2016224" cy="1800200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C:\Users\JOHNNY\Desktop\FOTOS 08 DICIEMBRE10\IMG00567-20101208-17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725144"/>
            <a:ext cx="2088232" cy="180020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C:\Users\JOHNNY\Desktop\FOTOS 08 DICIEMBRE10\IMG00564-20101208-1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725144"/>
            <a:ext cx="2160240" cy="18002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7" name="Picture 9" descr="C:\Users\JOHNNY\Desktop\ARCHIVOS PERSONALES\fotos de Ronaldo\Imagen08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725144"/>
            <a:ext cx="2183755" cy="1800200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C:\Users\JOHNNY\Desktop\ARCHIVOS PERSONALES\fotos de Ronaldo\Imagen06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1" y="2996952"/>
            <a:ext cx="2088231" cy="1728192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9" name="Picture 11" descr="C:\Users\JOHNNY\Desktop\ARCHIVOS PERSONALES\fotos de Ronaldo\Imagen07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7" y="2996952"/>
            <a:ext cx="2016224" cy="1728192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0" name="Picture 12" descr="C:\Users\JOHNNY\Desktop\ARCHIVOS PERSONALES\fotos de Ronaldo\Imagen075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2996952"/>
            <a:ext cx="2183755" cy="1728192"/>
          </a:xfrm>
          <a:prstGeom prst="rect">
            <a:avLst/>
          </a:prstGeom>
          <a:ln w="190500" cap="sq">
            <a:solidFill>
              <a:srgbClr val="00FF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1" name="Picture 13" descr="C:\Users\JOHNNY\Desktop\ARCHIVOS PERSONALES\fotos de Ronaldo\P10007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996952"/>
            <a:ext cx="2160240" cy="1728192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340768"/>
            <a:ext cx="7632848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PA" sz="2800" b="1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es-PA" sz="2800" b="1" dirty="0" smtClean="0">
                <a:solidFill>
                  <a:schemeClr val="bg2">
                    <a:lumMod val="75000"/>
                  </a:schemeClr>
                </a:solidFill>
              </a:rPr>
              <a:t>as  </a:t>
            </a:r>
            <a:r>
              <a:rPr lang="es-PA" sz="2800" b="1" dirty="0" smtClean="0">
                <a:solidFill>
                  <a:schemeClr val="bg2">
                    <a:lumMod val="75000"/>
                  </a:schemeClr>
                </a:solidFill>
              </a:rPr>
              <a:t>alegrías que puede expresar un bebe al compartir con sus juguetes preferidos, como el bienestar  del lugar donde se encuentre.</a:t>
            </a:r>
          </a:p>
          <a:p>
            <a:pPr algn="just"/>
            <a:endParaRPr lang="es-PA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es-PA" sz="2800" b="1" dirty="0" smtClean="0">
                <a:solidFill>
                  <a:schemeClr val="bg2">
                    <a:lumMod val="75000"/>
                  </a:schemeClr>
                </a:solidFill>
              </a:rPr>
              <a:t>Para que un bebe se sienta satisfecho, se debe tratar con amor, cariño, simpatía y buen ánimo a la hora de estar con él.</a:t>
            </a:r>
          </a:p>
        </p:txBody>
      </p:sp>
    </p:spTree>
  </p:cSld>
  <p:clrMapOvr>
    <a:masterClrMapping/>
  </p:clrMapOvr>
  <p:transition spd="med"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50004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>
                <a:hlinkClick r:id="rId3"/>
              </a:rPr>
              <a:t>http://www.youtube.com/watch?v=ZYHXD2-7ca4</a:t>
            </a:r>
            <a:endParaRPr lang="es-PA" sz="3200" dirty="0"/>
          </a:p>
        </p:txBody>
      </p:sp>
      <p:pic>
        <p:nvPicPr>
          <p:cNvPr id="6" name="Picture 2" descr="C:\Documents and Settings\Estudiante\Escritorio\71665_1411260292810_1571595289_30870723_611204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2"/>
            <a:ext cx="450059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riadigos.com.ar/images/gracias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35696" y="1412776"/>
            <a:ext cx="5314950" cy="348615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253</TotalTime>
  <Words>75</Words>
  <Application>Microsoft Office PowerPoint</Application>
  <PresentationFormat>Presentación en pantalla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Papel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JOHNNY</dc:creator>
  <cp:lastModifiedBy>Estudiante</cp:lastModifiedBy>
  <cp:revision>28</cp:revision>
  <dcterms:created xsi:type="dcterms:W3CDTF">2010-12-10T23:11:56Z</dcterms:created>
  <dcterms:modified xsi:type="dcterms:W3CDTF">2010-12-13T21:37:09Z</dcterms:modified>
</cp:coreProperties>
</file>