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9" r:id="rId3"/>
    <p:sldId id="258" r:id="rId4"/>
    <p:sldId id="257" r:id="rId5"/>
    <p:sldId id="261" r:id="rId6"/>
    <p:sldId id="262" r:id="rId7"/>
    <p:sldId id="263" r:id="rId8"/>
    <p:sldId id="264" r:id="rId9"/>
    <p:sldId id="265" r:id="rId10"/>
    <p:sldId id="266" r:id="rId11"/>
    <p:sldId id="267" r:id="rId12"/>
    <p:sldId id="268" r:id="rId13"/>
    <p:sldId id="260" r:id="rId14"/>
    <p:sldId id="269" r:id="rId15"/>
  </p:sldIdLst>
  <p:sldSz cx="9144000" cy="6858000" type="screen4x3"/>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97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6BC076-7E9D-4858-9DD9-65A80060E491}" type="datetimeFigureOut">
              <a:rPr lang="es-ES" smtClean="0"/>
              <a:t>04/12/2010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BBDA0D-4E7F-442E-AA5A-D24406E8F8D7}" type="slidenum">
              <a:rPr lang="es-ES" smtClean="0"/>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DBBDA0D-4E7F-442E-AA5A-D24406E8F8D7}" type="slidenum">
              <a:rPr lang="es-ES" smtClean="0"/>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DBBDA0D-4E7F-442E-AA5A-D24406E8F8D7}" type="slidenum">
              <a:rPr lang="es-ES" smtClean="0"/>
              <a:t>10</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DBBDA0D-4E7F-442E-AA5A-D24406E8F8D7}" type="slidenum">
              <a:rPr lang="es-ES" smtClean="0"/>
              <a:t>11</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DBBDA0D-4E7F-442E-AA5A-D24406E8F8D7}" type="slidenum">
              <a:rPr lang="es-ES" smtClean="0"/>
              <a:t>12</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DBBDA0D-4E7F-442E-AA5A-D24406E8F8D7}" type="slidenum">
              <a:rPr lang="es-ES" smtClean="0"/>
              <a:t>13</a:t>
            </a:fld>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DBBDA0D-4E7F-442E-AA5A-D24406E8F8D7}" type="slidenum">
              <a:rPr lang="es-ES" smtClean="0"/>
              <a:t>14</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DBBDA0D-4E7F-442E-AA5A-D24406E8F8D7}" type="slidenum">
              <a:rPr lang="es-ES" smtClean="0"/>
              <a:t>2</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DBBDA0D-4E7F-442E-AA5A-D24406E8F8D7}" type="slidenum">
              <a:rPr lang="es-ES" smtClean="0"/>
              <a:t>3</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DBBDA0D-4E7F-442E-AA5A-D24406E8F8D7}" type="slidenum">
              <a:rPr lang="es-ES" smtClean="0"/>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DBBDA0D-4E7F-442E-AA5A-D24406E8F8D7}" type="slidenum">
              <a:rPr lang="es-ES" smtClean="0"/>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DBBDA0D-4E7F-442E-AA5A-D24406E8F8D7}" type="slidenum">
              <a:rPr lang="es-ES" smtClean="0"/>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DBBDA0D-4E7F-442E-AA5A-D24406E8F8D7}" type="slidenum">
              <a:rPr lang="es-ES" smtClean="0"/>
              <a:t>7</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DBBDA0D-4E7F-442E-AA5A-D24406E8F8D7}" type="slidenum">
              <a:rPr lang="es-ES" smtClean="0"/>
              <a:t>8</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DBBDA0D-4E7F-442E-AA5A-D24406E8F8D7}" type="slidenum">
              <a:rPr lang="es-ES" smtClean="0"/>
              <a:t>9</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386DA598-4209-4490-80AE-00E99C2FA394}" type="datetimeFigureOut">
              <a:rPr lang="es-PA" smtClean="0"/>
              <a:pPr/>
              <a:t>12/04/2010</a:t>
            </a:fld>
            <a:endParaRPr lang="es-PA"/>
          </a:p>
        </p:txBody>
      </p:sp>
      <p:sp>
        <p:nvSpPr>
          <p:cNvPr id="19" name="18 Marcador de pie de página"/>
          <p:cNvSpPr>
            <a:spLocks noGrp="1"/>
          </p:cNvSpPr>
          <p:nvPr>
            <p:ph type="ftr" sz="quarter" idx="11"/>
          </p:nvPr>
        </p:nvSpPr>
        <p:spPr/>
        <p:txBody>
          <a:bodyPr/>
          <a:lstStyle/>
          <a:p>
            <a:endParaRPr lang="es-PA"/>
          </a:p>
        </p:txBody>
      </p:sp>
      <p:sp>
        <p:nvSpPr>
          <p:cNvPr id="27" name="26 Marcador de número de diapositiva"/>
          <p:cNvSpPr>
            <a:spLocks noGrp="1"/>
          </p:cNvSpPr>
          <p:nvPr>
            <p:ph type="sldNum" sz="quarter" idx="12"/>
          </p:nvPr>
        </p:nvSpPr>
        <p:spPr/>
        <p:txBody>
          <a:bodyPr/>
          <a:lstStyle/>
          <a:p>
            <a:fld id="{A142596F-6BB1-4780-B0DE-25933B662AFF}" type="slidenum">
              <a:rPr lang="es-PA" smtClean="0"/>
              <a:pPr/>
              <a:t>‹Nº›</a:t>
            </a:fld>
            <a:endParaRPr lang="es-PA"/>
          </a:p>
        </p:txBody>
      </p:sp>
    </p:spTree>
  </p:cSld>
  <p:clrMapOvr>
    <a:overrideClrMapping bg1="dk1" tx1="lt1" bg2="dk2" tx2="lt2" accent1="accent1" accent2="accent2" accent3="accent3" accent4="accent4" accent5="accent5" accent6="accent6" hlink="hlink" folHlink="folHlink"/>
  </p:clrMapOvr>
  <p:transition spd="med">
    <p:dissolve/>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86DA598-4209-4490-80AE-00E99C2FA394}" type="datetimeFigureOut">
              <a:rPr lang="es-PA" smtClean="0"/>
              <a:pPr/>
              <a:t>12/04/2010</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A142596F-6BB1-4780-B0DE-25933B662AFF}" type="slidenum">
              <a:rPr lang="es-PA" smtClean="0"/>
              <a:pPr/>
              <a:t>‹Nº›</a:t>
            </a:fld>
            <a:endParaRPr lang="es-PA"/>
          </a:p>
        </p:txBody>
      </p:sp>
    </p:spTree>
  </p:cSld>
  <p:clrMapOvr>
    <a:masterClrMapping/>
  </p:clrMapOvr>
  <p:transition spd="med">
    <p:dissolve/>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86DA598-4209-4490-80AE-00E99C2FA394}" type="datetimeFigureOut">
              <a:rPr lang="es-PA" smtClean="0"/>
              <a:pPr/>
              <a:t>12/04/2010</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A142596F-6BB1-4780-B0DE-25933B662AFF}" type="slidenum">
              <a:rPr lang="es-PA" smtClean="0"/>
              <a:pPr/>
              <a:t>‹Nº›</a:t>
            </a:fld>
            <a:endParaRPr lang="es-PA"/>
          </a:p>
        </p:txBody>
      </p:sp>
    </p:spTree>
  </p:cSld>
  <p:clrMapOvr>
    <a:masterClrMapping/>
  </p:clrMapOvr>
  <p:transition spd="med">
    <p:dissolve/>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86DA598-4209-4490-80AE-00E99C2FA394}" type="datetimeFigureOut">
              <a:rPr lang="es-PA" smtClean="0"/>
              <a:pPr/>
              <a:t>12/04/2010</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A142596F-6BB1-4780-B0DE-25933B662AFF}" type="slidenum">
              <a:rPr lang="es-PA" smtClean="0"/>
              <a:pPr/>
              <a:t>‹Nº›</a:t>
            </a:fld>
            <a:endParaRPr lang="es-PA"/>
          </a:p>
        </p:txBody>
      </p:sp>
    </p:spTree>
  </p:cSld>
  <p:clrMapOvr>
    <a:masterClrMapping/>
  </p:clrMapOvr>
  <p:transition spd="med">
    <p:dissolve/>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386DA598-4209-4490-80AE-00E99C2FA394}" type="datetimeFigureOut">
              <a:rPr lang="es-PA" smtClean="0"/>
              <a:pPr/>
              <a:t>12/04/2010</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A142596F-6BB1-4780-B0DE-25933B662AFF}" type="slidenum">
              <a:rPr lang="es-PA" smtClean="0"/>
              <a:pPr/>
              <a:t>‹Nº›</a:t>
            </a:fld>
            <a:endParaRPr lang="es-PA"/>
          </a:p>
        </p:txBody>
      </p:sp>
    </p:spTree>
  </p:cSld>
  <p:clrMapOvr>
    <a:overrideClrMapping bg1="dk1" tx1="lt1" bg2="dk2" tx2="lt2" accent1="accent1" accent2="accent2" accent3="accent3" accent4="accent4" accent5="accent5" accent6="accent6" hlink="hlink" folHlink="folHlink"/>
  </p:clrMapOvr>
  <p:transition spd="med">
    <p:dissolve/>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386DA598-4209-4490-80AE-00E99C2FA394}" type="datetimeFigureOut">
              <a:rPr lang="es-PA" smtClean="0"/>
              <a:pPr/>
              <a:t>12/04/2010</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A142596F-6BB1-4780-B0DE-25933B662AFF}" type="slidenum">
              <a:rPr lang="es-PA" smtClean="0"/>
              <a:pPr/>
              <a:t>‹Nº›</a:t>
            </a:fld>
            <a:endParaRPr lang="es-PA"/>
          </a:p>
        </p:txBody>
      </p:sp>
    </p:spTree>
  </p:cSld>
  <p:clrMapOvr>
    <a:masterClrMapping/>
  </p:clrMapOvr>
  <p:transition spd="med">
    <p:dissolve/>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386DA598-4209-4490-80AE-00E99C2FA394}" type="datetimeFigureOut">
              <a:rPr lang="es-PA" smtClean="0"/>
              <a:pPr/>
              <a:t>12/04/2010</a:t>
            </a:fld>
            <a:endParaRPr lang="es-PA"/>
          </a:p>
        </p:txBody>
      </p:sp>
      <p:sp>
        <p:nvSpPr>
          <p:cNvPr id="8" name="7 Marcador de pie de página"/>
          <p:cNvSpPr>
            <a:spLocks noGrp="1"/>
          </p:cNvSpPr>
          <p:nvPr>
            <p:ph type="ftr" sz="quarter" idx="11"/>
          </p:nvPr>
        </p:nvSpPr>
        <p:spPr/>
        <p:txBody>
          <a:bodyPr/>
          <a:lstStyle/>
          <a:p>
            <a:endParaRPr lang="es-PA"/>
          </a:p>
        </p:txBody>
      </p:sp>
      <p:sp>
        <p:nvSpPr>
          <p:cNvPr id="9" name="8 Marcador de número de diapositiva"/>
          <p:cNvSpPr>
            <a:spLocks noGrp="1"/>
          </p:cNvSpPr>
          <p:nvPr>
            <p:ph type="sldNum" sz="quarter" idx="12"/>
          </p:nvPr>
        </p:nvSpPr>
        <p:spPr/>
        <p:txBody>
          <a:bodyPr/>
          <a:lstStyle/>
          <a:p>
            <a:fld id="{A142596F-6BB1-4780-B0DE-25933B662AFF}" type="slidenum">
              <a:rPr lang="es-PA" smtClean="0"/>
              <a:pPr/>
              <a:t>‹Nº›</a:t>
            </a:fld>
            <a:endParaRPr lang="es-PA"/>
          </a:p>
        </p:txBody>
      </p:sp>
    </p:spTree>
  </p:cSld>
  <p:clrMapOvr>
    <a:masterClrMapping/>
  </p:clrMapOvr>
  <p:transition spd="med">
    <p:dissolve/>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386DA598-4209-4490-80AE-00E99C2FA394}" type="datetimeFigureOut">
              <a:rPr lang="es-PA" smtClean="0"/>
              <a:pPr/>
              <a:t>12/04/2010</a:t>
            </a:fld>
            <a:endParaRPr lang="es-PA"/>
          </a:p>
        </p:txBody>
      </p:sp>
      <p:sp>
        <p:nvSpPr>
          <p:cNvPr id="4" name="3 Marcador de pie de página"/>
          <p:cNvSpPr>
            <a:spLocks noGrp="1"/>
          </p:cNvSpPr>
          <p:nvPr>
            <p:ph type="ftr" sz="quarter" idx="11"/>
          </p:nvPr>
        </p:nvSpPr>
        <p:spPr/>
        <p:txBody>
          <a:bodyPr/>
          <a:lstStyle/>
          <a:p>
            <a:endParaRPr lang="es-PA"/>
          </a:p>
        </p:txBody>
      </p:sp>
      <p:sp>
        <p:nvSpPr>
          <p:cNvPr id="5" name="4 Marcador de número de diapositiva"/>
          <p:cNvSpPr>
            <a:spLocks noGrp="1"/>
          </p:cNvSpPr>
          <p:nvPr>
            <p:ph type="sldNum" sz="quarter" idx="12"/>
          </p:nvPr>
        </p:nvSpPr>
        <p:spPr/>
        <p:txBody>
          <a:bodyPr/>
          <a:lstStyle/>
          <a:p>
            <a:fld id="{A142596F-6BB1-4780-B0DE-25933B662AFF}" type="slidenum">
              <a:rPr lang="es-PA" smtClean="0"/>
              <a:pPr/>
              <a:t>‹Nº›</a:t>
            </a:fld>
            <a:endParaRPr lang="es-PA"/>
          </a:p>
        </p:txBody>
      </p:sp>
    </p:spTree>
  </p:cSld>
  <p:clrMapOvr>
    <a:masterClrMapping/>
  </p:clrMapOvr>
  <p:transition spd="med">
    <p:dissolve/>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86DA598-4209-4490-80AE-00E99C2FA394}" type="datetimeFigureOut">
              <a:rPr lang="es-PA" smtClean="0"/>
              <a:pPr/>
              <a:t>12/04/2010</a:t>
            </a:fld>
            <a:endParaRPr lang="es-PA"/>
          </a:p>
        </p:txBody>
      </p:sp>
      <p:sp>
        <p:nvSpPr>
          <p:cNvPr id="3" name="2 Marcador de pie de página"/>
          <p:cNvSpPr>
            <a:spLocks noGrp="1"/>
          </p:cNvSpPr>
          <p:nvPr>
            <p:ph type="ftr" sz="quarter" idx="11"/>
          </p:nvPr>
        </p:nvSpPr>
        <p:spPr/>
        <p:txBody>
          <a:bodyPr/>
          <a:lstStyle/>
          <a:p>
            <a:endParaRPr lang="es-PA"/>
          </a:p>
        </p:txBody>
      </p:sp>
      <p:sp>
        <p:nvSpPr>
          <p:cNvPr id="4" name="3 Marcador de número de diapositiva"/>
          <p:cNvSpPr>
            <a:spLocks noGrp="1"/>
          </p:cNvSpPr>
          <p:nvPr>
            <p:ph type="sldNum" sz="quarter" idx="12"/>
          </p:nvPr>
        </p:nvSpPr>
        <p:spPr/>
        <p:txBody>
          <a:bodyPr/>
          <a:lstStyle/>
          <a:p>
            <a:fld id="{A142596F-6BB1-4780-B0DE-25933B662AFF}" type="slidenum">
              <a:rPr lang="es-PA" smtClean="0"/>
              <a:pPr/>
              <a:t>‹Nº›</a:t>
            </a:fld>
            <a:endParaRPr lang="es-PA"/>
          </a:p>
        </p:txBody>
      </p:sp>
    </p:spTree>
  </p:cSld>
  <p:clrMapOvr>
    <a:masterClrMapping/>
  </p:clrMapOvr>
  <p:transition spd="med">
    <p:dissolve/>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386DA598-4209-4490-80AE-00E99C2FA394}" type="datetimeFigureOut">
              <a:rPr lang="es-PA" smtClean="0"/>
              <a:pPr/>
              <a:t>12/04/2010</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A142596F-6BB1-4780-B0DE-25933B662AFF}" type="slidenum">
              <a:rPr lang="es-PA" smtClean="0"/>
              <a:pPr/>
              <a:t>‹Nº›</a:t>
            </a:fld>
            <a:endParaRPr lang="es-PA"/>
          </a:p>
        </p:txBody>
      </p:sp>
    </p:spTree>
  </p:cSld>
  <p:clrMapOvr>
    <a:masterClrMapping/>
  </p:clrMapOvr>
  <p:transition spd="med">
    <p:dissolve/>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386DA598-4209-4490-80AE-00E99C2FA394}" type="datetimeFigureOut">
              <a:rPr lang="es-PA" smtClean="0"/>
              <a:pPr/>
              <a:t>12/04/2010</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a:xfrm>
            <a:off x="8077200" y="6356350"/>
            <a:ext cx="609600" cy="365125"/>
          </a:xfrm>
        </p:spPr>
        <p:txBody>
          <a:bodyPr/>
          <a:lstStyle/>
          <a:p>
            <a:fld id="{A142596F-6BB1-4780-B0DE-25933B662AFF}" type="slidenum">
              <a:rPr lang="es-PA" smtClean="0"/>
              <a:pPr/>
              <a:t>‹Nº›</a:t>
            </a:fld>
            <a:endParaRPr lang="es-PA"/>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dissolve/>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86DA598-4209-4490-80AE-00E99C2FA394}" type="datetimeFigureOut">
              <a:rPr lang="es-PA" smtClean="0"/>
              <a:pPr/>
              <a:t>12/04/2010</a:t>
            </a:fld>
            <a:endParaRPr lang="es-PA"/>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PA"/>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142596F-6BB1-4780-B0DE-25933B662AFF}" type="slidenum">
              <a:rPr lang="es-PA" smtClean="0"/>
              <a:pPr/>
              <a:t>‹Nº›</a:t>
            </a:fld>
            <a:endParaRPr lang="es-PA"/>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dissolve/>
    <p:sndAc>
      <p:stSnd>
        <p:snd r:embed="rId13" name="chimes.wav"/>
      </p:stSnd>
    </p:sndAc>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8.gif"/><Relationship Id="rId4" Type="http://schemas.openxmlformats.org/officeDocument/2006/relationships/image" Target="../media/image7.gif"/></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9.gif"/></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0.gi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ideo" Target="file:///C:\Users\cristian\Videos\videos\Calentamiento%20Global.mpg" TargetMode="External"/><Relationship Id="rId5" Type="http://schemas.openxmlformats.org/officeDocument/2006/relationships/image" Target="../media/image11.png"/><Relationship Id="rId4" Type="http://schemas.openxmlformats.org/officeDocument/2006/relationships/audio" Target="../media/audio1.wav"/></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2.gif"/></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5.gif"/></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572264" y="6072206"/>
            <a:ext cx="2273379" cy="369332"/>
          </a:xfrm>
          <a:prstGeom prst="rect">
            <a:avLst/>
          </a:prstGeom>
        </p:spPr>
        <p:txBody>
          <a:bodyPr wrap="none">
            <a:spAutoFit/>
          </a:bodyPr>
          <a:lstStyle/>
          <a:p>
            <a:r>
              <a:rPr lang="es-PA" b="1" i="1" u="sng" dirty="0" smtClean="0">
                <a:solidFill>
                  <a:schemeClr val="bg2">
                    <a:lumMod val="25000"/>
                  </a:schemeClr>
                </a:solidFill>
                <a:latin typeface="Algerian" pitchFamily="82" charset="0"/>
              </a:rPr>
              <a:t>IDIANETH MIRANDA</a:t>
            </a:r>
            <a:endParaRPr lang="es-PA" b="1" i="1" u="sng" dirty="0">
              <a:solidFill>
                <a:schemeClr val="bg2">
                  <a:lumMod val="25000"/>
                </a:schemeClr>
              </a:solidFill>
              <a:latin typeface="Algerian" pitchFamily="82" charset="0"/>
            </a:endParaRPr>
          </a:p>
        </p:txBody>
      </p:sp>
      <p:sp>
        <p:nvSpPr>
          <p:cNvPr id="5" name="4 Rectángulo"/>
          <p:cNvSpPr/>
          <p:nvPr/>
        </p:nvSpPr>
        <p:spPr>
          <a:xfrm rot="20392683">
            <a:off x="740163" y="2102808"/>
            <a:ext cx="7572433" cy="2554545"/>
          </a:xfrm>
          <a:prstGeom prst="rect">
            <a:avLst/>
          </a:prstGeom>
          <a:solidFill>
            <a:schemeClr val="accent2">
              <a:lumMod val="50000"/>
            </a:schemeClr>
          </a:solidFill>
          <a:ln>
            <a:solidFill>
              <a:schemeClr val="accent1">
                <a:lumMod val="50000"/>
              </a:schemeClr>
            </a:solidFill>
          </a:ln>
          <a:effectLst>
            <a:glow rad="228600">
              <a:schemeClr val="accent1">
                <a:satMod val="175000"/>
                <a:alpha val="40000"/>
              </a:schemeClr>
            </a:glow>
          </a:effectLst>
        </p:spPr>
        <p:txBody>
          <a:bodyPr wrap="square">
            <a:spAutoFit/>
          </a:bodyPr>
          <a:lstStyle/>
          <a:p>
            <a:pPr algn="ctr"/>
            <a:r>
              <a:rPr lang="es-PA" sz="8000" b="1" i="1" dirty="0" smtClean="0">
                <a:solidFill>
                  <a:schemeClr val="accent3">
                    <a:lumMod val="75000"/>
                  </a:schemeClr>
                </a:solidFill>
                <a:latin typeface="Algerian" pitchFamily="82" charset="0"/>
              </a:rPr>
              <a:t>VIDEOS CREATIVOS</a:t>
            </a:r>
            <a:endParaRPr lang="es-PA" sz="8000" dirty="0">
              <a:solidFill>
                <a:schemeClr val="accent3">
                  <a:lumMod val="75000"/>
                </a:schemeClr>
              </a:solidFill>
            </a:endParaRPr>
          </a:p>
        </p:txBody>
      </p:sp>
    </p:spTree>
  </p:cSld>
  <p:clrMapOvr>
    <a:masterClrMapping/>
  </p:clrMapOvr>
  <p:transition spd="med">
    <p:dissolve/>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grpId="0" nodeType="clickEffect">
                                  <p:stCondLst>
                                    <p:cond delay="0"/>
                                  </p:stCondLst>
                                  <p:childTnLst>
                                    <p:animRot by="21600000">
                                      <p:cBhvr>
                                        <p:cTn id="1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0" y="-1513326"/>
            <a:ext cx="3076861" cy="3026652"/>
          </a:xfrm>
          <a:prstGeom prst="rect">
            <a:avLst/>
          </a:prstGeom>
          <a:noFill/>
          <a:ln w="9525">
            <a:noFill/>
            <a:miter lim="800000"/>
            <a:headEnd/>
            <a:tailEnd/>
          </a:ln>
          <a:effectLst/>
        </p:spPr>
        <p:txBody>
          <a:bodyPr vert="horz" wrap="none" lIns="0" tIns="0" rIns="3047040" bIns="2448741" numCol="1" anchor="ctr" anchorCtr="0" compatLnSpc="1">
            <a:prstTxWarp prst="textNoShape">
              <a:avLst/>
            </a:prstTxWarp>
            <a:spAutoFit/>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s-ES" sz="1800" b="0" i="0" u="none" strike="noStrike" cap="none" normalizeH="0" baseline="0" dirty="0" smtClean="0">
                <a:ln>
                  <a:noFill/>
                </a:ln>
                <a:solidFill>
                  <a:schemeClr val="tx1"/>
                </a:solidFill>
                <a:effectLst/>
                <a:latin typeface="Arial" pitchFamily="34" charset="0"/>
                <a:cs typeface="Arial" pitchFamily="34" charset="0"/>
              </a:rPr>
              <a:t/>
            </a:r>
            <a:br>
              <a:rPr kumimoji="0" lang="es-ES" sz="1800" b="0" i="0" u="none" strike="noStrike" cap="none" normalizeH="0" baseline="0" dirty="0" smtClean="0">
                <a:ln>
                  <a:noFill/>
                </a:ln>
                <a:solidFill>
                  <a:schemeClr val="tx1"/>
                </a:solidFill>
                <a:effectLst/>
                <a:latin typeface="Arial" pitchFamily="34" charset="0"/>
                <a:cs typeface="Arial" pitchFamily="34" charset="0"/>
              </a:rPr>
            </a:b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7890" name="Picture 2" descr="http://o2.t26.net/images/space.gif"/>
          <p:cNvPicPr>
            <a:picLocks noChangeAspect="1" noChangeArrowheads="1"/>
          </p:cNvPicPr>
          <p:nvPr/>
        </p:nvPicPr>
        <p:blipFill>
          <a:blip r:embed="rId4"/>
          <a:srcRect/>
          <a:stretch>
            <a:fillRect/>
          </a:stretch>
        </p:blipFill>
        <p:spPr bwMode="auto">
          <a:xfrm>
            <a:off x="63500" y="-3975100"/>
            <a:ext cx="9525" cy="9525"/>
          </a:xfrm>
          <a:prstGeom prst="rect">
            <a:avLst/>
          </a:prstGeom>
          <a:noFill/>
        </p:spPr>
      </p:pic>
      <p:pic>
        <p:nvPicPr>
          <p:cNvPr id="37891" name="Picture 3" descr="http://www.microsoft.com/library/media/1033/windowsxp/images/using/moviemaker/getstarted/68839-click-split-the-clip.gif"/>
          <p:cNvPicPr>
            <a:picLocks noChangeAspect="1" noChangeArrowheads="1"/>
          </p:cNvPicPr>
          <p:nvPr/>
        </p:nvPicPr>
        <p:blipFill>
          <a:blip r:embed="rId5" cstate="print"/>
          <a:srcRect/>
          <a:stretch>
            <a:fillRect/>
          </a:stretch>
        </p:blipFill>
        <p:spPr bwMode="auto">
          <a:xfrm>
            <a:off x="4788024" y="1484784"/>
            <a:ext cx="4057650" cy="4591051"/>
          </a:xfrm>
          <a:prstGeom prst="rect">
            <a:avLst/>
          </a:prstGeom>
          <a:ln>
            <a:noFill/>
          </a:ln>
          <a:effectLst>
            <a:outerShdw blurRad="292100" dist="139700" dir="2700000" algn="tl" rotWithShape="0">
              <a:srgbClr val="333333">
                <a:alpha val="65000"/>
              </a:srgbClr>
            </a:outerShdw>
          </a:effectLst>
        </p:spPr>
      </p:pic>
      <p:sp>
        <p:nvSpPr>
          <p:cNvPr id="5" name="4 Rectángulo"/>
          <p:cNvSpPr/>
          <p:nvPr/>
        </p:nvSpPr>
        <p:spPr>
          <a:xfrm>
            <a:off x="251520" y="1340768"/>
            <a:ext cx="4392488" cy="5170646"/>
          </a:xfrm>
          <a:prstGeom prst="rect">
            <a:avLst/>
          </a:prstGeom>
        </p:spPr>
        <p:txBody>
          <a:bodyPr wrap="square">
            <a:spAutoFit/>
          </a:bodyPr>
          <a:lstStyle/>
          <a:p>
            <a:r>
              <a:rPr lang="es-ES" dirty="0" smtClean="0">
                <a:latin typeface="Arial" pitchFamily="34" charset="0"/>
                <a:cs typeface="Arial" pitchFamily="34" charset="0"/>
              </a:rPr>
              <a:t/>
            </a:r>
            <a:br>
              <a:rPr lang="es-ES" dirty="0" smtClean="0">
                <a:latin typeface="Arial" pitchFamily="34" charset="0"/>
                <a:cs typeface="Arial" pitchFamily="34" charset="0"/>
              </a:rPr>
            </a:br>
            <a:r>
              <a:rPr lang="es-ES" sz="2400" b="1" dirty="0" smtClean="0">
                <a:solidFill>
                  <a:srgbClr val="FF0000"/>
                </a:solidFill>
                <a:latin typeface="Agency FB" pitchFamily="34" charset="0"/>
                <a:cs typeface="Arial" pitchFamily="34" charset="0"/>
              </a:rPr>
              <a:t>3. </a:t>
            </a:r>
            <a:r>
              <a:rPr lang="es-ES" sz="2400" b="1" dirty="0" smtClean="0">
                <a:solidFill>
                  <a:srgbClr val="FF0000"/>
                </a:solidFill>
                <a:latin typeface="Agency FB" pitchFamily="34" charset="0"/>
                <a:cs typeface="Arial" pitchFamily="34" charset="0"/>
              </a:rPr>
              <a:t>Continúe </a:t>
            </a:r>
            <a:r>
              <a:rPr lang="es-ES" sz="2400" b="1" dirty="0" smtClean="0">
                <a:solidFill>
                  <a:srgbClr val="FF0000"/>
                </a:solidFill>
                <a:latin typeface="Agency FB" pitchFamily="34" charset="0"/>
                <a:cs typeface="Arial" pitchFamily="34" charset="0"/>
              </a:rPr>
              <a:t>con la reproducción del clip hasta que se llega al punto en el que desea recortar. A continuación, haga clic en el Dividir clip botón en el monitor de vista previa. Esto reduce el clip en dos clips independientes en el punto actual en el video y añade los nuevos clips a su guión. </a:t>
            </a:r>
            <a:br>
              <a:rPr lang="es-ES" sz="2400" b="1" dirty="0" smtClean="0">
                <a:solidFill>
                  <a:srgbClr val="FF0000"/>
                </a:solidFill>
                <a:latin typeface="Agency FB" pitchFamily="34" charset="0"/>
                <a:cs typeface="Arial" pitchFamily="34" charset="0"/>
              </a:rPr>
            </a:br>
            <a:r>
              <a:rPr lang="es-ES" sz="2400" b="1" dirty="0" smtClean="0">
                <a:solidFill>
                  <a:srgbClr val="FF0000"/>
                </a:solidFill>
                <a:latin typeface="Agency FB" pitchFamily="34" charset="0"/>
                <a:cs typeface="Arial" pitchFamily="34" charset="0"/>
              </a:rPr>
              <a:t>Nota: Si va a utilizar las transiciones, deje un segundo extra al principio y al final de cada clip para permitir que los clips que se superponen. </a:t>
            </a:r>
            <a:r>
              <a:rPr lang="es-ES" sz="2400" dirty="0" smtClean="0">
                <a:latin typeface="Agency FB" pitchFamily="34" charset="0"/>
                <a:cs typeface="Arial" pitchFamily="34" charset="0"/>
              </a:rPr>
              <a:t/>
            </a:r>
            <a:br>
              <a:rPr lang="es-ES" sz="2400" dirty="0" smtClean="0">
                <a:latin typeface="Agency FB" pitchFamily="34" charset="0"/>
                <a:cs typeface="Arial" pitchFamily="34" charset="0"/>
              </a:rPr>
            </a:br>
            <a:r>
              <a:rPr lang="es-ES" sz="2400" dirty="0" smtClean="0">
                <a:latin typeface="Agency FB" pitchFamily="34" charset="0"/>
                <a:cs typeface="Arial" pitchFamily="34" charset="0"/>
              </a:rPr>
              <a:t>                                       </a:t>
            </a:r>
            <a:r>
              <a:rPr lang="es-ES" dirty="0" smtClean="0">
                <a:latin typeface="Arial" pitchFamily="34" charset="0"/>
                <a:cs typeface="Arial" pitchFamily="34" charset="0"/>
              </a:rPr>
              <a:t>                           </a:t>
            </a:r>
            <a:endParaRPr lang="es-ES" dirty="0"/>
          </a:p>
        </p:txBody>
      </p:sp>
      <p:sp>
        <p:nvSpPr>
          <p:cNvPr id="6" name="5 Rectángulo"/>
          <p:cNvSpPr/>
          <p:nvPr/>
        </p:nvSpPr>
        <p:spPr>
          <a:xfrm>
            <a:off x="395536" y="476672"/>
            <a:ext cx="8208912" cy="830997"/>
          </a:xfrm>
          <a:prstGeom prst="rect">
            <a:avLst/>
          </a:prstGeom>
        </p:spPr>
        <p:txBody>
          <a:bodyPr wrap="square">
            <a:spAutoFit/>
          </a:bodyPr>
          <a:lstStyle/>
          <a:p>
            <a:pPr algn="just"/>
            <a:r>
              <a:rPr lang="es-ES" sz="2400" b="1" dirty="0" smtClean="0">
                <a:solidFill>
                  <a:srgbClr val="FF0000"/>
                </a:solidFill>
                <a:latin typeface="Agency FB" pitchFamily="34" charset="0"/>
                <a:cs typeface="Arial" pitchFamily="34" charset="0"/>
              </a:rPr>
              <a:t>2. </a:t>
            </a:r>
            <a:r>
              <a:rPr lang="es-ES" sz="2400" b="1" dirty="0" smtClean="0">
                <a:solidFill>
                  <a:srgbClr val="FF0000"/>
                </a:solidFill>
                <a:latin typeface="Agency FB" pitchFamily="34" charset="0"/>
                <a:cs typeface="Arial" pitchFamily="34" charset="0"/>
              </a:rPr>
              <a:t>Seleccione </a:t>
            </a:r>
            <a:r>
              <a:rPr lang="es-ES" sz="2400" b="1" dirty="0" smtClean="0">
                <a:solidFill>
                  <a:srgbClr val="FF0000"/>
                </a:solidFill>
                <a:latin typeface="Agency FB" pitchFamily="34" charset="0"/>
                <a:cs typeface="Arial" pitchFamily="34" charset="0"/>
              </a:rPr>
              <a:t>el clip que desea recortar. A continuación, haga clic en el Play botón en el monitor de vista previa. </a:t>
            </a:r>
            <a:endParaRPr lang="es-ES" sz="2400" b="1" dirty="0">
              <a:solidFill>
                <a:srgbClr val="FF0000"/>
              </a:solidFill>
              <a:latin typeface="Agency FB" pitchFamily="34" charset="0"/>
            </a:endParaRPr>
          </a:p>
        </p:txBody>
      </p:sp>
    </p:spTree>
  </p:cSld>
  <p:clrMapOvr>
    <a:masterClrMapping/>
  </p:clrMapOvr>
  <p:transition spd="med">
    <p:dissolve/>
    <p:sndAc>
      <p:stSnd>
        <p:snd r:embed="rId3"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3167625"/>
            <a:ext cx="8972641" cy="6335250"/>
          </a:xfrm>
          <a:prstGeom prst="rect">
            <a:avLst/>
          </a:prstGeom>
          <a:noFill/>
          <a:ln w="9525">
            <a:noFill/>
            <a:miter lim="800000"/>
            <a:headEnd/>
            <a:tailEnd/>
          </a:ln>
          <a:effectLst/>
        </p:spPr>
        <p:txBody>
          <a:bodyPr vert="horz" wrap="none" lIns="0" tIns="0" rIns="3047040" bIns="2448741" numCol="1" anchor="ctr" anchorCtr="0" compatLnSpc="1">
            <a:prstTxWarp prst="textNoShape">
              <a:avLst/>
            </a:prstTxWarp>
            <a:spAutoFit/>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s-ES" sz="23300" b="0" i="0" u="none" strike="noStrike" cap="none" normalizeH="0" baseline="0" dirty="0" smtClean="0">
                <a:ln>
                  <a:noFill/>
                </a:ln>
                <a:solidFill>
                  <a:schemeClr val="tx1"/>
                </a:solidFill>
                <a:effectLst/>
                <a:latin typeface="Arial" pitchFamily="34" charset="0"/>
                <a:cs typeface="Arial" pitchFamily="34" charset="0"/>
              </a:rPr>
              <a:t> </a:t>
            </a:r>
            <a:r>
              <a:rPr kumimoji="0" lang="es-ES" sz="1800" b="0" i="0" u="none" strike="noStrike" cap="none" normalizeH="0" baseline="0" dirty="0" smtClean="0">
                <a:ln>
                  <a:noFill/>
                </a:ln>
                <a:solidFill>
                  <a:schemeClr val="tx1"/>
                </a:solidFill>
                <a:effectLst/>
                <a:latin typeface="Arial" pitchFamily="34" charset="0"/>
                <a:cs typeface="Arial" pitchFamily="34" charset="0"/>
              </a:rPr>
              <a:t>                                                                               </a:t>
            </a:r>
            <a:br>
              <a:rPr kumimoji="0" lang="es-ES" sz="1800" b="0" i="0" u="none" strike="noStrike" cap="none" normalizeH="0" baseline="0" dirty="0" smtClean="0">
                <a:ln>
                  <a:noFill/>
                </a:ln>
                <a:solidFill>
                  <a:schemeClr val="tx1"/>
                </a:solidFill>
                <a:effectLst/>
                <a:latin typeface="Arial" pitchFamily="34" charset="0"/>
                <a:cs typeface="Arial" pitchFamily="34" charset="0"/>
              </a:rPr>
            </a:b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5842" name="Picture 2" descr="http://www.microsoft.com/library/media/1033/windowsxp/images/using/moviemaker/getstarted/68839-click-delete.gif"/>
          <p:cNvPicPr>
            <a:picLocks noChangeAspect="1" noChangeArrowheads="1"/>
          </p:cNvPicPr>
          <p:nvPr/>
        </p:nvPicPr>
        <p:blipFill>
          <a:blip r:embed="rId4" cstate="print"/>
          <a:srcRect/>
          <a:stretch>
            <a:fillRect/>
          </a:stretch>
        </p:blipFill>
        <p:spPr bwMode="auto">
          <a:xfrm>
            <a:off x="1607084" y="2204864"/>
            <a:ext cx="5636902" cy="4137273"/>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5" name="4 Rectángulo"/>
          <p:cNvSpPr/>
          <p:nvPr/>
        </p:nvSpPr>
        <p:spPr>
          <a:xfrm>
            <a:off x="683568" y="836712"/>
            <a:ext cx="7920880" cy="1354217"/>
          </a:xfrm>
          <a:prstGeom prst="rect">
            <a:avLst/>
          </a:prstGeom>
        </p:spPr>
        <p:txBody>
          <a:bodyPr wrap="square">
            <a:spAutoFit/>
          </a:bodyPr>
          <a:lstStyle/>
          <a:p>
            <a:r>
              <a:rPr lang="es-ES" sz="3200" b="1" dirty="0" smtClean="0">
                <a:solidFill>
                  <a:srgbClr val="FF0000"/>
                </a:solidFill>
                <a:latin typeface="Agency FB" pitchFamily="34" charset="0"/>
                <a:cs typeface="Arial" pitchFamily="34" charset="0"/>
              </a:rPr>
              <a:t>4. </a:t>
            </a:r>
            <a:r>
              <a:rPr lang="es-ES" sz="3200" b="1" dirty="0" smtClean="0">
                <a:solidFill>
                  <a:srgbClr val="FF0000"/>
                </a:solidFill>
                <a:latin typeface="Agency FB" pitchFamily="34" charset="0"/>
                <a:cs typeface="Arial" pitchFamily="34" charset="0"/>
              </a:rPr>
              <a:t>Eliminar </a:t>
            </a:r>
            <a:r>
              <a:rPr lang="es-ES" sz="3200" b="1" dirty="0" smtClean="0">
                <a:solidFill>
                  <a:srgbClr val="FF0000"/>
                </a:solidFill>
                <a:latin typeface="Agency FB" pitchFamily="34" charset="0"/>
                <a:cs typeface="Arial" pitchFamily="34" charset="0"/>
              </a:rPr>
              <a:t>la parte del clip que ya no necesita, haga clic en él y haciendo clic en Eliminar. </a:t>
            </a:r>
            <a:r>
              <a:rPr lang="es-ES" dirty="0" smtClean="0">
                <a:latin typeface="Arial" pitchFamily="34" charset="0"/>
                <a:cs typeface="Arial" pitchFamily="34" charset="0"/>
              </a:rPr>
              <a:t/>
            </a:r>
            <a:br>
              <a:rPr lang="es-ES" dirty="0" smtClean="0">
                <a:latin typeface="Arial" pitchFamily="34" charset="0"/>
                <a:cs typeface="Arial" pitchFamily="34" charset="0"/>
              </a:rPr>
            </a:br>
            <a:endParaRPr lang="es-ES" dirty="0"/>
          </a:p>
        </p:txBody>
      </p:sp>
    </p:spTree>
  </p:cSld>
  <p:clrMapOvr>
    <a:masterClrMapping/>
  </p:clrMapOvr>
  <p:transition spd="med">
    <p:dissolve/>
    <p:sndAc>
      <p:stSnd>
        <p:snd r:embed="rId3"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http://www.microsoft.com/library/media/1033/windowsxp/images/using/moviemaker/getstarted/68839-click-show-timeline.gif"/>
          <p:cNvPicPr>
            <a:picLocks noChangeAspect="1" noChangeArrowheads="1"/>
          </p:cNvPicPr>
          <p:nvPr/>
        </p:nvPicPr>
        <p:blipFill>
          <a:blip r:embed="rId4" cstate="print"/>
          <a:srcRect/>
          <a:stretch>
            <a:fillRect/>
          </a:stretch>
        </p:blipFill>
        <p:spPr bwMode="auto">
          <a:xfrm>
            <a:off x="1979712" y="2996952"/>
            <a:ext cx="5048250" cy="3438526"/>
          </a:xfrm>
          <a:prstGeom prst="rect">
            <a:avLst/>
          </a:prstGeom>
          <a:ln>
            <a:noFill/>
          </a:ln>
          <a:effectLst>
            <a:outerShdw blurRad="292100" dist="139700" dir="2700000" algn="tl" rotWithShape="0">
              <a:srgbClr val="333333">
                <a:alpha val="65000"/>
              </a:srgbClr>
            </a:outerShdw>
          </a:effectLst>
        </p:spPr>
      </p:pic>
      <p:sp>
        <p:nvSpPr>
          <p:cNvPr id="3" name="2 Rectángulo"/>
          <p:cNvSpPr/>
          <p:nvPr/>
        </p:nvSpPr>
        <p:spPr>
          <a:xfrm>
            <a:off x="323528" y="476672"/>
            <a:ext cx="8820472" cy="5570756"/>
          </a:xfrm>
          <a:prstGeom prst="rect">
            <a:avLst/>
          </a:prstGeom>
        </p:spPr>
        <p:txBody>
          <a:bodyPr wrap="square">
            <a:spAutoFit/>
          </a:bodyPr>
          <a:lstStyle/>
          <a:p>
            <a:r>
              <a:rPr lang="es-ES" sz="2800" b="1" dirty="0" smtClean="0">
                <a:solidFill>
                  <a:srgbClr val="FF0000"/>
                </a:solidFill>
                <a:latin typeface="Agency FB" pitchFamily="34" charset="0"/>
                <a:cs typeface="Arial" pitchFamily="34" charset="0"/>
              </a:rPr>
              <a:t>Repita este proceso para cada clip. Puede dividir varias veces los clips a utilizar más de un momento de un clip. Si usted hace un montón de edición, puede que le resulte más fácil utilizar la vista de calendario, que muestra la duración de cada clip se reproducirá. Para utilizar la vista de calendario, haga clic en Mostrar cronología botón. </a:t>
            </a:r>
            <a:r>
              <a:rPr lang="es-ES" dirty="0" smtClean="0">
                <a:latin typeface="Arial" pitchFamily="34" charset="0"/>
                <a:cs typeface="Arial" pitchFamily="34" charset="0"/>
              </a:rPr>
              <a:t/>
            </a:r>
            <a:br>
              <a:rPr lang="es-ES" dirty="0" smtClean="0">
                <a:latin typeface="Arial" pitchFamily="34" charset="0"/>
                <a:cs typeface="Arial" pitchFamily="34" charset="0"/>
              </a:rPr>
            </a:br>
            <a:r>
              <a:rPr lang="es-ES" dirty="0" smtClean="0">
                <a:latin typeface="Arial" pitchFamily="34" charset="0"/>
                <a:cs typeface="Arial" pitchFamily="34" charset="0"/>
              </a:rPr>
              <a:t>  </a:t>
            </a:r>
            <a:r>
              <a:rPr lang="es-ES" sz="21600" dirty="0" smtClean="0">
                <a:latin typeface="Arial" pitchFamily="34" charset="0"/>
                <a:cs typeface="Arial" pitchFamily="34" charset="0"/>
              </a:rPr>
              <a:t> </a:t>
            </a:r>
            <a:r>
              <a:rPr lang="es-ES" dirty="0" smtClean="0">
                <a:latin typeface="Arial" pitchFamily="34" charset="0"/>
                <a:cs typeface="Arial" pitchFamily="34" charset="0"/>
              </a:rPr>
              <a:t>                                                                               </a:t>
            </a:r>
            <a:endParaRPr lang="es-ES" dirty="0"/>
          </a:p>
        </p:txBody>
      </p:sp>
    </p:spTree>
  </p:cSld>
  <p:clrMapOvr>
    <a:masterClrMapping/>
  </p:clrMapOvr>
  <p:transition spd="med">
    <p:dissolve/>
    <p:sndAc>
      <p:stSnd>
        <p:snd r:embed="rId3"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alentamiento Global.mpg">
            <a:hlinkClick r:id="" action="ppaction://media"/>
          </p:cNvPr>
          <p:cNvPicPr>
            <a:picLocks noGrp="1" noRot="1" noChangeAspect="1"/>
          </p:cNvPicPr>
          <p:nvPr>
            <p:ph idx="1"/>
            <a:videoFile r:link="rId1"/>
          </p:nvPr>
        </p:nvPicPr>
        <p:blipFill>
          <a:blip r:embed="rId5" cstate="print"/>
          <a:stretch>
            <a:fillRect/>
          </a:stretch>
        </p:blipFill>
        <p:spPr>
          <a:xfrm>
            <a:off x="224808" y="1052736"/>
            <a:ext cx="8739680" cy="5616624"/>
          </a:xfrm>
          <a:prstGeom prst="rect">
            <a:avLst/>
          </a:prstGeom>
        </p:spPr>
      </p:pic>
      <p:sp>
        <p:nvSpPr>
          <p:cNvPr id="7" name="6 CuadroTexto"/>
          <p:cNvSpPr txBox="1"/>
          <p:nvPr/>
        </p:nvSpPr>
        <p:spPr>
          <a:xfrm>
            <a:off x="2771800" y="332656"/>
            <a:ext cx="3903633" cy="461665"/>
          </a:xfrm>
          <a:prstGeom prst="rect">
            <a:avLst/>
          </a:prstGeom>
          <a:noFill/>
        </p:spPr>
        <p:txBody>
          <a:bodyPr wrap="none" rtlCol="0">
            <a:spAutoFit/>
          </a:bodyPr>
          <a:lstStyle/>
          <a:p>
            <a:r>
              <a:rPr lang="es-ES" sz="2400" b="1" i="1" dirty="0" smtClean="0">
                <a:solidFill>
                  <a:srgbClr val="C00000"/>
                </a:solidFill>
                <a:latin typeface="Agency FB" pitchFamily="34" charset="0"/>
              </a:rPr>
              <a:t>Video sobre el calentamiento global</a:t>
            </a:r>
            <a:endParaRPr lang="es-ES" sz="2400" b="1" i="1" dirty="0">
              <a:solidFill>
                <a:srgbClr val="C00000"/>
              </a:solidFill>
              <a:latin typeface="Agency FB" pitchFamily="34" charset="0"/>
            </a:endParaRPr>
          </a:p>
        </p:txBody>
      </p:sp>
    </p:spTree>
  </p:cSld>
  <p:clrMapOvr>
    <a:masterClrMapping/>
  </p:clrMapOvr>
  <p:transition spd="med">
    <p:dissolve/>
    <p:sndAc>
      <p:stSnd>
        <p:snd r:embed="rId4" name="chimes.wav"/>
      </p:stSnd>
    </p:sndAc>
  </p:transition>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http://www.yaves.es/mariposas-brillantes/Mariposas-animadas-1.gif"/>
          <p:cNvPicPr>
            <a:picLocks noChangeAspect="1" noChangeArrowheads="1" noCrop="1"/>
          </p:cNvPicPr>
          <p:nvPr/>
        </p:nvPicPr>
        <p:blipFill>
          <a:blip r:embed="rId4" cstate="print"/>
          <a:srcRect/>
          <a:stretch>
            <a:fillRect/>
          </a:stretch>
        </p:blipFill>
        <p:spPr bwMode="auto">
          <a:xfrm rot="471251">
            <a:off x="-32443" y="4542026"/>
            <a:ext cx="3810000" cy="2428875"/>
          </a:xfrm>
          <a:prstGeom prst="rect">
            <a:avLst/>
          </a:prstGeom>
          <a:noFill/>
        </p:spPr>
      </p:pic>
      <p:pic>
        <p:nvPicPr>
          <p:cNvPr id="39940" name="Picture 4" descr="http://www.yaves.es/mariposas-brillantes/Mariposas-animadas-1.gif"/>
          <p:cNvPicPr>
            <a:picLocks noChangeAspect="1" noChangeArrowheads="1" noCrop="1"/>
          </p:cNvPicPr>
          <p:nvPr/>
        </p:nvPicPr>
        <p:blipFill>
          <a:blip r:embed="rId4" cstate="print"/>
          <a:srcRect/>
          <a:stretch>
            <a:fillRect/>
          </a:stretch>
        </p:blipFill>
        <p:spPr bwMode="auto">
          <a:xfrm rot="20252148">
            <a:off x="3307314" y="4136768"/>
            <a:ext cx="3810000" cy="2428875"/>
          </a:xfrm>
          <a:prstGeom prst="rect">
            <a:avLst/>
          </a:prstGeom>
          <a:noFill/>
        </p:spPr>
      </p:pic>
      <p:pic>
        <p:nvPicPr>
          <p:cNvPr id="39942" name="Picture 6" descr="http://www.yaves.es/mariposas-brillantes/Mariposas-animadas-1.gif"/>
          <p:cNvPicPr>
            <a:picLocks noChangeAspect="1" noChangeArrowheads="1" noCrop="1"/>
          </p:cNvPicPr>
          <p:nvPr/>
        </p:nvPicPr>
        <p:blipFill>
          <a:blip r:embed="rId4" cstate="print"/>
          <a:srcRect/>
          <a:stretch>
            <a:fillRect/>
          </a:stretch>
        </p:blipFill>
        <p:spPr bwMode="auto">
          <a:xfrm rot="6282080">
            <a:off x="-859445" y="764997"/>
            <a:ext cx="3810000" cy="2428875"/>
          </a:xfrm>
          <a:prstGeom prst="rect">
            <a:avLst/>
          </a:prstGeom>
          <a:noFill/>
        </p:spPr>
      </p:pic>
      <p:pic>
        <p:nvPicPr>
          <p:cNvPr id="39944" name="Picture 8" descr="http://www.yaves.es/mariposas-brillantes/Mariposas-animadas-1.gif"/>
          <p:cNvPicPr>
            <a:picLocks noChangeAspect="1" noChangeArrowheads="1" noCrop="1"/>
          </p:cNvPicPr>
          <p:nvPr/>
        </p:nvPicPr>
        <p:blipFill>
          <a:blip r:embed="rId4" cstate="print"/>
          <a:srcRect/>
          <a:stretch>
            <a:fillRect/>
          </a:stretch>
        </p:blipFill>
        <p:spPr bwMode="auto">
          <a:xfrm rot="13069276">
            <a:off x="5492568" y="-482511"/>
            <a:ext cx="3810000" cy="2428875"/>
          </a:xfrm>
          <a:prstGeom prst="rect">
            <a:avLst/>
          </a:prstGeom>
          <a:noFill/>
        </p:spPr>
      </p:pic>
      <p:pic>
        <p:nvPicPr>
          <p:cNvPr id="39946" name="Picture 10" descr="http://www.yaves.es/mariposas-brillantes/Mariposas-animadas-1.gif"/>
          <p:cNvPicPr>
            <a:picLocks noChangeAspect="1" noChangeArrowheads="1" noCrop="1"/>
          </p:cNvPicPr>
          <p:nvPr/>
        </p:nvPicPr>
        <p:blipFill>
          <a:blip r:embed="rId4" cstate="print"/>
          <a:srcRect/>
          <a:stretch>
            <a:fillRect/>
          </a:stretch>
        </p:blipFill>
        <p:spPr bwMode="auto">
          <a:xfrm rot="17951452">
            <a:off x="6456510" y="3821862"/>
            <a:ext cx="3810000" cy="2428875"/>
          </a:xfrm>
          <a:prstGeom prst="rect">
            <a:avLst/>
          </a:prstGeom>
          <a:noFill/>
        </p:spPr>
      </p:pic>
      <p:pic>
        <p:nvPicPr>
          <p:cNvPr id="9" name="Picture 4" descr="http://www.yaves.es/mariposas-brillantes/Mariposas-animadas-1.gif"/>
          <p:cNvPicPr>
            <a:picLocks noChangeAspect="1" noChangeArrowheads="1" noCrop="1"/>
          </p:cNvPicPr>
          <p:nvPr/>
        </p:nvPicPr>
        <p:blipFill>
          <a:blip r:embed="rId4" cstate="print"/>
          <a:srcRect/>
          <a:stretch>
            <a:fillRect/>
          </a:stretch>
        </p:blipFill>
        <p:spPr bwMode="auto">
          <a:xfrm rot="20252148">
            <a:off x="3451329" y="-543754"/>
            <a:ext cx="3810000" cy="2428875"/>
          </a:xfrm>
          <a:prstGeom prst="rect">
            <a:avLst/>
          </a:prstGeom>
          <a:noFill/>
        </p:spPr>
      </p:pic>
      <p:sp>
        <p:nvSpPr>
          <p:cNvPr id="10" name="9 Rectángulo"/>
          <p:cNvSpPr/>
          <p:nvPr/>
        </p:nvSpPr>
        <p:spPr>
          <a:xfrm>
            <a:off x="315871" y="2967335"/>
            <a:ext cx="8512267" cy="1200329"/>
          </a:xfrm>
          <a:prstGeom prst="rect">
            <a:avLst/>
          </a:prstGeom>
          <a:solidFill>
            <a:schemeClr val="bg2">
              <a:lumMod val="25000"/>
            </a:schemeClr>
          </a:solidFill>
          <a:effectLst>
            <a:glow rad="228600">
              <a:schemeClr val="accent2">
                <a:satMod val="175000"/>
                <a:alpha val="40000"/>
              </a:schemeClr>
            </a:glow>
          </a:effectLst>
        </p:spPr>
        <p:txBody>
          <a:bodyPr wrap="none" lIns="91440" tIns="45720" rIns="91440" bIns="45720">
            <a:spAutoFit/>
          </a:bodyPr>
          <a:lstStyle/>
          <a:p>
            <a:pPr algn="ctr"/>
            <a:r>
              <a:rPr lang="es-ES" sz="7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Muchas gracias</a:t>
            </a:r>
            <a:endParaRPr lang="es-ES" sz="72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spd="med">
    <p:dissolve/>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edge">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14678" y="928670"/>
            <a:ext cx="2916183" cy="1077218"/>
          </a:xfrm>
          <a:prstGeom prst="rect">
            <a:avLst/>
          </a:prstGeom>
          <a:noFill/>
        </p:spPr>
        <p:txBody>
          <a:bodyPr wrap="none" rtlCol="0">
            <a:spAutoFit/>
          </a:bodyPr>
          <a:lstStyle/>
          <a:p>
            <a:r>
              <a:rPr lang="es-PA" sz="3200" b="1" i="1" dirty="0" smtClean="0">
                <a:solidFill>
                  <a:schemeClr val="accent3">
                    <a:lumMod val="50000"/>
                  </a:schemeClr>
                </a:solidFill>
                <a:latin typeface="Algerian" pitchFamily="82" charset="0"/>
              </a:rPr>
              <a:t>INTRODUCCION</a:t>
            </a:r>
          </a:p>
          <a:p>
            <a:endParaRPr lang="es-PA" sz="3200" b="1" i="1" dirty="0">
              <a:solidFill>
                <a:schemeClr val="accent1">
                  <a:lumMod val="50000"/>
                </a:schemeClr>
              </a:solidFill>
              <a:latin typeface="Algerian" pitchFamily="82" charset="0"/>
            </a:endParaRPr>
          </a:p>
        </p:txBody>
      </p:sp>
      <p:pic>
        <p:nvPicPr>
          <p:cNvPr id="5" name="4 Imagen" descr="181004935547035c27dfc3b6_53183970-paisajes.jpg"/>
          <p:cNvPicPr>
            <a:picLocks noChangeAspect="1"/>
          </p:cNvPicPr>
          <p:nvPr/>
        </p:nvPicPr>
        <p:blipFill>
          <a:blip r:embed="rId4" cstate="print"/>
          <a:stretch>
            <a:fillRect/>
          </a:stretch>
        </p:blipFill>
        <p:spPr>
          <a:xfrm>
            <a:off x="395536" y="1484784"/>
            <a:ext cx="8286808" cy="4976834"/>
          </a:xfrm>
          <a:prstGeom prst="rect">
            <a:avLst/>
          </a:prstGeom>
          <a:ln>
            <a:noFill/>
          </a:ln>
          <a:effectLst>
            <a:outerShdw blurRad="292100" dist="139700" dir="2700000" algn="tl" rotWithShape="0">
              <a:srgbClr val="333333">
                <a:alpha val="65000"/>
              </a:srgbClr>
            </a:outerShdw>
          </a:effectLst>
        </p:spPr>
      </p:pic>
      <p:sp>
        <p:nvSpPr>
          <p:cNvPr id="6" name="5 CuadroTexto"/>
          <p:cNvSpPr txBox="1"/>
          <p:nvPr/>
        </p:nvSpPr>
        <p:spPr>
          <a:xfrm>
            <a:off x="1619672" y="1988840"/>
            <a:ext cx="6120680" cy="3477875"/>
          </a:xfrm>
          <a:prstGeom prst="rect">
            <a:avLst/>
          </a:prstGeom>
          <a:noFill/>
        </p:spPr>
        <p:txBody>
          <a:bodyPr wrap="square" rtlCol="0">
            <a:spAutoFit/>
          </a:bodyPr>
          <a:lstStyle/>
          <a:p>
            <a:r>
              <a:rPr lang="es-ES" sz="4400" b="1" dirty="0" smtClean="0">
                <a:latin typeface="Agency FB" pitchFamily="34" charset="0"/>
              </a:rPr>
              <a:t>Aprenderé como hacer un video con Movie marker y para aprender mostraremos los pasos de crear </a:t>
            </a:r>
            <a:r>
              <a:rPr lang="es-ES" sz="4400" b="1" dirty="0" smtClean="0">
                <a:solidFill>
                  <a:schemeClr val="bg1"/>
                </a:solidFill>
                <a:latin typeface="Agency FB" pitchFamily="34" charset="0"/>
              </a:rPr>
              <a:t>y</a:t>
            </a:r>
            <a:r>
              <a:rPr lang="es-ES" sz="4400" b="1" dirty="0" smtClean="0">
                <a:latin typeface="Agency FB" pitchFamily="34" charset="0"/>
              </a:rPr>
              <a:t> </a:t>
            </a:r>
            <a:r>
              <a:rPr lang="es-ES" sz="4400" b="1" dirty="0" smtClean="0">
                <a:solidFill>
                  <a:schemeClr val="bg1"/>
                </a:solidFill>
                <a:latin typeface="Agency FB" pitchFamily="34" charset="0"/>
              </a:rPr>
              <a:t>re</a:t>
            </a:r>
            <a:r>
              <a:rPr lang="es-ES" sz="4400" b="1" dirty="0" smtClean="0">
                <a:latin typeface="Agency FB" pitchFamily="34" charset="0"/>
              </a:rPr>
              <a:t>cortar </a:t>
            </a:r>
            <a:r>
              <a:rPr lang="es-ES" sz="4400" b="1" dirty="0" smtClean="0">
                <a:solidFill>
                  <a:schemeClr val="bg1"/>
                </a:solidFill>
                <a:latin typeface="Agency FB" pitchFamily="34" charset="0"/>
              </a:rPr>
              <a:t>un </a:t>
            </a:r>
            <a:r>
              <a:rPr lang="es-ES" sz="4400" b="1" dirty="0" smtClean="0">
                <a:latin typeface="Agency FB" pitchFamily="34" charset="0"/>
              </a:rPr>
              <a:t> video clip.</a:t>
            </a:r>
            <a:endParaRPr lang="es-ES" sz="4400" b="1" dirty="0">
              <a:latin typeface="Agency FB" pitchFamily="34" charset="0"/>
            </a:endParaRPr>
          </a:p>
        </p:txBody>
      </p:sp>
    </p:spTree>
  </p:cSld>
  <p:clrMapOvr>
    <a:masterClrMapping/>
  </p:clrMapOvr>
  <p:transition spd="med">
    <p:dissolve/>
    <p:sndAc>
      <p:stSnd>
        <p:snd r:embed="rId3"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181004935547035c27dfc3b6_53183970-paisajes.jpg"/>
          <p:cNvPicPr>
            <a:picLocks noChangeAspect="1"/>
          </p:cNvPicPr>
          <p:nvPr/>
        </p:nvPicPr>
        <p:blipFill>
          <a:blip r:embed="rId4" cstate="print"/>
          <a:stretch>
            <a:fillRect/>
          </a:stretch>
        </p:blipFill>
        <p:spPr>
          <a:xfrm>
            <a:off x="1" y="0"/>
            <a:ext cx="9144000" cy="6858000"/>
          </a:xfrm>
          <a:prstGeom prst="rect">
            <a:avLst/>
          </a:prstGeom>
        </p:spPr>
      </p:pic>
      <p:sp>
        <p:nvSpPr>
          <p:cNvPr id="5" name="4 Rectángulo"/>
          <p:cNvSpPr/>
          <p:nvPr/>
        </p:nvSpPr>
        <p:spPr>
          <a:xfrm>
            <a:off x="827584" y="188640"/>
            <a:ext cx="7848661" cy="954107"/>
          </a:xfrm>
          <a:prstGeom prst="rect">
            <a:avLst/>
          </a:prstGeom>
          <a:solidFill>
            <a:schemeClr val="accent6">
              <a:lumMod val="60000"/>
              <a:lumOff val="40000"/>
            </a:schemeClr>
          </a:solidFill>
          <a:ln>
            <a:solidFill>
              <a:schemeClr val="accent6">
                <a:lumMod val="50000"/>
              </a:schemeClr>
            </a:solidFill>
          </a:ln>
          <a:effectLst>
            <a:softEdge rad="31750"/>
          </a:effectLst>
        </p:spPr>
        <p:txBody>
          <a:bodyPr wrap="square" lIns="91440" tIns="45720" rIns="91440" bIns="45720">
            <a:spAutoFit/>
          </a:bodyPr>
          <a:lstStyle/>
          <a:p>
            <a:pPr algn="ctr"/>
            <a:r>
              <a:rPr lang="es-PA" sz="2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Cómo hacer un vídeo utilizando el programa “Movie Maker”</a:t>
            </a:r>
            <a:endParaRPr lang="es-ES" sz="2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5 Rectángulo"/>
          <p:cNvSpPr/>
          <p:nvPr/>
        </p:nvSpPr>
        <p:spPr>
          <a:xfrm>
            <a:off x="395536" y="1484784"/>
            <a:ext cx="8496944" cy="5170646"/>
          </a:xfrm>
          <a:prstGeom prst="rect">
            <a:avLst/>
          </a:prstGeom>
          <a:solidFill>
            <a:schemeClr val="accent3">
              <a:lumMod val="50000"/>
            </a:schemeClr>
          </a:solidFill>
        </p:spPr>
        <p:txBody>
          <a:bodyPr wrap="square">
            <a:spAutoFit/>
          </a:bodyPr>
          <a:lstStyle/>
          <a:p>
            <a:r>
              <a:rPr lang="es-PA" sz="2400" b="1" dirty="0" smtClean="0">
                <a:solidFill>
                  <a:srgbClr val="FF0000"/>
                </a:solidFill>
                <a:latin typeface="Agency FB" pitchFamily="34" charset="0"/>
              </a:rPr>
              <a:t>En esta página verán una serie de pasos, el primero de los cuales se llama “The Basics – Videos: See what you can do with Windows Movie Maker” (“Lo básico – Vídeos: Mira lo que puedes hacer con Windows Movie Maker”). </a:t>
            </a:r>
            <a:endParaRPr lang="es-PA" sz="2400" b="1" dirty="0" smtClean="0">
              <a:solidFill>
                <a:srgbClr val="FF0000"/>
              </a:solidFill>
              <a:latin typeface="Agency FB" pitchFamily="34" charset="0"/>
            </a:endParaRPr>
          </a:p>
          <a:p>
            <a:r>
              <a:rPr lang="es-PA" sz="2000" b="1" i="1" u="sng" dirty="0" smtClean="0">
                <a:solidFill>
                  <a:srgbClr val="FF0000"/>
                </a:solidFill>
                <a:latin typeface="Agency FB" pitchFamily="34" charset="0"/>
              </a:rPr>
              <a:t>CREAR Y RECORTAR CLIPS DE VIDEO </a:t>
            </a:r>
            <a:r>
              <a:rPr lang="es-PA" sz="2400" b="1" dirty="0" smtClean="0">
                <a:solidFill>
                  <a:srgbClr val="FF0000"/>
                </a:solidFill>
                <a:latin typeface="Agency FB" pitchFamily="34" charset="0"/>
              </a:rPr>
              <a:t/>
            </a:r>
            <a:br>
              <a:rPr lang="es-PA" sz="2400" b="1" dirty="0" smtClean="0">
                <a:solidFill>
                  <a:srgbClr val="FF0000"/>
                </a:solidFill>
                <a:latin typeface="Agency FB" pitchFamily="34" charset="0"/>
              </a:rPr>
            </a:br>
            <a:r>
              <a:rPr lang="es-PA" sz="2400" b="1" dirty="0" smtClean="0">
                <a:solidFill>
                  <a:srgbClr val="FF0000"/>
                </a:solidFill>
                <a:latin typeface="Agency FB" pitchFamily="34" charset="0"/>
              </a:rPr>
              <a:t>Si siguen estos pasos y miras lo “video clips” podrán aprender a cómo crear y editar un buen vídeo en alrededor de 20 o 30 minutos. De modo que esto es asunto de experimentar con sus propios “vídeo clips” de manera tal que puedan subirlos y colocarlos en la Red. Yo no había participado en un concurso de vídeos. El Concurso de Guardarenas (YouTube Contest Announcement) es el primero para mí. Me tomó como 20 minutos en total aprender el programa (utilizando las páginas mencionadas arriba) y otra hora y media para experimentar con la edición de algunos “video clips” que tenía. ¡En sólo 2 horas tenía mi primera película lista para mostrar en línea! </a:t>
            </a:r>
            <a:r>
              <a:rPr lang="es-PA" dirty="0" smtClean="0"/>
              <a:t/>
            </a:r>
            <a:br>
              <a:rPr lang="es-PA" dirty="0" smtClean="0"/>
            </a:br>
            <a:endParaRPr lang="es-ES" dirty="0"/>
          </a:p>
        </p:txBody>
      </p:sp>
    </p:spTree>
  </p:cSld>
  <p:clrMapOvr>
    <a:masterClrMapping/>
  </p:clrMapOvr>
  <p:transition spd="med">
    <p:dissolve/>
    <p:sndAc>
      <p:stSnd>
        <p:snd r:embed="rId3"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181004935547035c27dfc3b6_53183970-paisajes.jpg"/>
          <p:cNvPicPr>
            <a:picLocks noChangeAspect="1"/>
          </p:cNvPicPr>
          <p:nvPr/>
        </p:nvPicPr>
        <p:blipFill>
          <a:blip r:embed="rId4" cstate="print"/>
          <a:stretch>
            <a:fillRect/>
          </a:stretch>
        </p:blipFill>
        <p:spPr>
          <a:xfrm>
            <a:off x="0" y="0"/>
            <a:ext cx="9144000" cy="6858001"/>
          </a:xfrm>
          <a:prstGeom prst="rect">
            <a:avLst/>
          </a:prstGeom>
        </p:spPr>
      </p:pic>
      <p:sp>
        <p:nvSpPr>
          <p:cNvPr id="3" name="2 Rectángulo"/>
          <p:cNvSpPr/>
          <p:nvPr/>
        </p:nvSpPr>
        <p:spPr>
          <a:xfrm>
            <a:off x="683568" y="764704"/>
            <a:ext cx="7848872" cy="5509200"/>
          </a:xfrm>
          <a:prstGeom prst="rect">
            <a:avLst/>
          </a:prstGeom>
          <a:solidFill>
            <a:schemeClr val="accent3">
              <a:lumMod val="50000"/>
            </a:schemeClr>
          </a:solidFill>
        </p:spPr>
        <p:txBody>
          <a:bodyPr wrap="square">
            <a:spAutoFit/>
          </a:bodyPr>
          <a:lstStyle/>
          <a:p>
            <a:r>
              <a:rPr lang="es-PA" sz="3200" dirty="0" smtClean="0">
                <a:solidFill>
                  <a:srgbClr val="FF0000"/>
                </a:solidFill>
                <a:latin typeface="Agency FB" pitchFamily="34" charset="0"/>
              </a:rPr>
              <a:t>Realmente, es muy fácil usar Movie Maker. Una vez que se hayan tomado el tiempo de aprender lo básico del programa, les aseguro que se entusiasmarán con el programa y se volverán muy creativos. </a:t>
            </a:r>
            <a:br>
              <a:rPr lang="es-PA" sz="3200" dirty="0" smtClean="0">
                <a:solidFill>
                  <a:srgbClr val="FF0000"/>
                </a:solidFill>
                <a:latin typeface="Agency FB" pitchFamily="34" charset="0"/>
              </a:rPr>
            </a:br>
            <a:r>
              <a:rPr lang="es-PA" sz="3200" dirty="0" smtClean="0">
                <a:solidFill>
                  <a:srgbClr val="FF0000"/>
                </a:solidFill>
                <a:latin typeface="Agency FB" pitchFamily="34" charset="0"/>
              </a:rPr>
              <a:t>Les recomendaría también que si en sus grupos tienen uno o dos estudiantes con habilidades en las computadoras, los alienten a aprender el programa Movie Maker y a experimentar tomando y editando “video clips” cortos. A medida que los estudiantes capten los conceptos de la edición de vídeos, el uso del programa les resultará aún más rápido y más sencillo que a sus maestros </a:t>
            </a:r>
            <a:endParaRPr lang="es-ES" sz="3200" dirty="0">
              <a:solidFill>
                <a:srgbClr val="FF0000"/>
              </a:solidFill>
              <a:latin typeface="Agency FB" pitchFamily="34" charset="0"/>
            </a:endParaRPr>
          </a:p>
        </p:txBody>
      </p:sp>
    </p:spTree>
  </p:cSld>
  <p:clrMapOvr>
    <a:masterClrMapping/>
  </p:clrMapOvr>
  <p:transition spd="med">
    <p:dissolve/>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 y="-11005518"/>
            <a:ext cx="1907704" cy="19800475"/>
          </a:xfrm>
          <a:prstGeom prst="rect">
            <a:avLst/>
          </a:prstGeom>
          <a:noFill/>
          <a:ln w="9525">
            <a:noFill/>
            <a:miter lim="800000"/>
            <a:headEnd/>
            <a:tailEnd/>
          </a:ln>
          <a:effectLst/>
        </p:spPr>
        <p:txBody>
          <a:bodyPr vert="horz" wrap="square" lIns="0" tIns="0" rIns="3047040" bIns="2448741" numCol="1" anchor="ctr" anchorCtr="0" compatLnSpc="1">
            <a:prstTxWarp prst="textNoShape">
              <a:avLst/>
            </a:prstTxWarp>
            <a:spAutoFit/>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s-ES" sz="1800" b="0" i="0" u="none" strike="noStrike" cap="none" normalizeH="0" baseline="0" dirty="0" smtClean="0">
                <a:ln>
                  <a:noFill/>
                </a:ln>
                <a:solidFill>
                  <a:schemeClr val="tx1"/>
                </a:solidFill>
                <a:effectLst/>
                <a:latin typeface="Arial" pitchFamily="34" charset="0"/>
                <a:cs typeface="Arial" pitchFamily="34" charset="0"/>
              </a:rPr>
              <a:t/>
            </a:r>
            <a:br>
              <a:rPr kumimoji="0" lang="es-ES" sz="1800" b="0" i="0" u="none" strike="noStrike" cap="none" normalizeH="0" baseline="0" dirty="0" smtClean="0">
                <a:ln>
                  <a:noFill/>
                </a:ln>
                <a:solidFill>
                  <a:schemeClr val="tx1"/>
                </a:solidFill>
                <a:effectLst/>
                <a:latin typeface="Arial" pitchFamily="34" charset="0"/>
                <a:cs typeface="Arial" pitchFamily="34" charset="0"/>
              </a:rPr>
            </a:br>
            <a:r>
              <a:rPr kumimoji="0" lang="es-ES" sz="1800" b="0" i="0" u="none" strike="noStrike" cap="none" normalizeH="0" baseline="0" dirty="0" smtClean="0">
                <a:ln>
                  <a:noFill/>
                </a:ln>
                <a:solidFill>
                  <a:schemeClr val="tx1"/>
                </a:solidFill>
                <a:effectLst/>
                <a:latin typeface="Arial" pitchFamily="34" charset="0"/>
                <a:cs typeface="Arial" pitchFamily="34" charset="0"/>
              </a:rPr>
              <a:t>  </a:t>
            </a:r>
            <a:r>
              <a:rPr kumimoji="0" lang="es-ES" sz="19000" b="0" i="0" u="none" strike="noStrike" cap="none" normalizeH="0" baseline="0" dirty="0" smtClean="0">
                <a:ln>
                  <a:noFill/>
                </a:ln>
                <a:solidFill>
                  <a:schemeClr val="tx1"/>
                </a:solidFill>
                <a:effectLst/>
                <a:latin typeface="Arial" pitchFamily="34" charset="0"/>
                <a:cs typeface="Arial" pitchFamily="34" charset="0"/>
              </a:rPr>
              <a:t> </a:t>
            </a:r>
            <a:r>
              <a:rPr kumimoji="0" lang="es-ES" sz="1800" b="0" i="0" u="none" strike="noStrike" cap="none" normalizeH="0" baseline="0" dirty="0" smtClean="0">
                <a:ln>
                  <a:noFill/>
                </a:ln>
                <a:solidFill>
                  <a:schemeClr val="tx1"/>
                </a:solidFill>
                <a:effectLst/>
                <a:latin typeface="Arial" pitchFamily="34" charset="0"/>
                <a:cs typeface="Arial" pitchFamily="34" charset="0"/>
              </a:rPr>
              <a:t>                                                </a:t>
            </a:r>
            <a:br>
              <a:rPr kumimoji="0" lang="es-ES" sz="1800" b="0" i="0" u="none" strike="noStrike" cap="none" normalizeH="0" baseline="0" dirty="0" smtClean="0">
                <a:ln>
                  <a:noFill/>
                </a:ln>
                <a:solidFill>
                  <a:schemeClr val="tx1"/>
                </a:solidFill>
                <a:effectLst/>
                <a:latin typeface="Arial" pitchFamily="34" charset="0"/>
                <a:cs typeface="Arial" pitchFamily="34" charset="0"/>
              </a:rPr>
            </a:b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50" name="Picture 2" descr="http://www.microsoft.com/library/media/1033/windowsxp/images/using/moviemaker/getstarted/68839-click-import-video.gif"/>
          <p:cNvPicPr>
            <a:picLocks noChangeAspect="1" noChangeArrowheads="1"/>
          </p:cNvPicPr>
          <p:nvPr/>
        </p:nvPicPr>
        <p:blipFill>
          <a:blip r:embed="rId4" cstate="print"/>
          <a:srcRect/>
          <a:stretch>
            <a:fillRect/>
          </a:stretch>
        </p:blipFill>
        <p:spPr bwMode="auto">
          <a:xfrm>
            <a:off x="539552" y="3645024"/>
            <a:ext cx="7560121" cy="30194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7 Rectángulo"/>
          <p:cNvSpPr/>
          <p:nvPr/>
        </p:nvSpPr>
        <p:spPr>
          <a:xfrm>
            <a:off x="323528" y="332656"/>
            <a:ext cx="8496944" cy="3170099"/>
          </a:xfrm>
          <a:prstGeom prst="rect">
            <a:avLst/>
          </a:prstGeom>
          <a:solidFill>
            <a:schemeClr val="accent2">
              <a:lumMod val="75000"/>
            </a:schemeClr>
          </a:solidFill>
        </p:spPr>
        <p:txBody>
          <a:bodyPr wrap="square">
            <a:spAutoFit/>
          </a:bodyPr>
          <a:lstStyle/>
          <a:p>
            <a:r>
              <a:rPr lang="es-ES" sz="2000" b="1" dirty="0" smtClean="0">
                <a:solidFill>
                  <a:srgbClr val="FF0000"/>
                </a:solidFill>
                <a:latin typeface="Agency FB" pitchFamily="34" charset="0"/>
                <a:cs typeface="Arial" pitchFamily="34" charset="0"/>
              </a:rPr>
              <a:t>Crear clips de vídeo </a:t>
            </a:r>
            <a:br>
              <a:rPr lang="es-ES" sz="2000" b="1" dirty="0" smtClean="0">
                <a:solidFill>
                  <a:srgbClr val="FF0000"/>
                </a:solidFill>
                <a:latin typeface="Agency FB" pitchFamily="34" charset="0"/>
                <a:cs typeface="Arial" pitchFamily="34" charset="0"/>
              </a:rPr>
            </a:br>
            <a:r>
              <a:rPr lang="es-ES" sz="2000" b="1" dirty="0" smtClean="0">
                <a:solidFill>
                  <a:srgbClr val="FF0000"/>
                </a:solidFill>
                <a:latin typeface="Agency FB" pitchFamily="34" charset="0"/>
                <a:cs typeface="Arial" pitchFamily="34" charset="0"/>
              </a:rPr>
              <a:t>Los clips se crean automáticamente si se selecciona el crear clips para archivos de vídeo casilla de verificación al importar un archivo de vídeo en Movie Maker. Si la casilla no está seleccionada, el vídeo se importa como un clip único y continuo, en lugar de como una serie de clips más cortos. No se preocupe, puede utilizar la imagen en movimiento fabricante función de detección de dividir un archivo de vídeo en partes más pequeñas y manejables clips más. </a:t>
            </a:r>
            <a:br>
              <a:rPr lang="es-ES" sz="2000" b="1" dirty="0" smtClean="0">
                <a:solidFill>
                  <a:srgbClr val="FF0000"/>
                </a:solidFill>
                <a:latin typeface="Agency FB" pitchFamily="34" charset="0"/>
                <a:cs typeface="Arial" pitchFamily="34" charset="0"/>
              </a:rPr>
            </a:br>
            <a:r>
              <a:rPr lang="es-ES" sz="2000" b="1" dirty="0" smtClean="0">
                <a:solidFill>
                  <a:srgbClr val="FF0000"/>
                </a:solidFill>
                <a:latin typeface="Agency FB" pitchFamily="34" charset="0"/>
                <a:cs typeface="Arial" pitchFamily="34" charset="0"/>
              </a:rPr>
              <a:t>Para importar un archivo de vídeo que ya ha guardado en su ordenador y crear automáticamente clips cortos </a:t>
            </a:r>
            <a:br>
              <a:rPr lang="es-ES" sz="2000" b="1" dirty="0" smtClean="0">
                <a:solidFill>
                  <a:srgbClr val="FF0000"/>
                </a:solidFill>
                <a:latin typeface="Agency FB" pitchFamily="34" charset="0"/>
                <a:cs typeface="Arial" pitchFamily="34" charset="0"/>
              </a:rPr>
            </a:br>
            <a:r>
              <a:rPr lang="es-ES" sz="2000" b="1" dirty="0" smtClean="0">
                <a:solidFill>
                  <a:srgbClr val="FF0000"/>
                </a:solidFill>
                <a:latin typeface="Agency FB" pitchFamily="34" charset="0"/>
                <a:cs typeface="Arial" pitchFamily="34" charset="0"/>
              </a:rPr>
              <a:t>1. </a:t>
            </a:r>
            <a:br>
              <a:rPr lang="es-ES" sz="2000" b="1" dirty="0" smtClean="0">
                <a:solidFill>
                  <a:srgbClr val="FF0000"/>
                </a:solidFill>
                <a:latin typeface="Agency FB" pitchFamily="34" charset="0"/>
                <a:cs typeface="Arial" pitchFamily="34" charset="0"/>
              </a:rPr>
            </a:br>
            <a:r>
              <a:rPr lang="es-ES" sz="2000" b="1" dirty="0" smtClean="0">
                <a:solidFill>
                  <a:srgbClr val="FF0000"/>
                </a:solidFill>
                <a:latin typeface="Agency FB" pitchFamily="34" charset="0"/>
                <a:cs typeface="Arial" pitchFamily="34" charset="0"/>
              </a:rPr>
              <a:t>En virtud de captura de vídeo, haga clic en Importar vídeo. </a:t>
            </a:r>
            <a:endParaRPr lang="es-ES" sz="2000" b="1" dirty="0">
              <a:solidFill>
                <a:srgbClr val="FF0000"/>
              </a:solidFill>
              <a:latin typeface="Agency FB" pitchFamily="34" charset="0"/>
            </a:endParaRPr>
          </a:p>
        </p:txBody>
      </p:sp>
    </p:spTree>
  </p:cSld>
  <p:clrMapOvr>
    <a:masterClrMapping/>
  </p:clrMapOvr>
  <p:transition spd="med">
    <p:dissolve/>
    <p:sndAc>
      <p:stSnd>
        <p:snd r:embed="rId3"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www.microsoft.com/library/media/1033/windowsxp/images/using/moviemaker/getstarted/68839-click-create-clips-for-video-file.gif"/>
          <p:cNvPicPr>
            <a:picLocks noChangeAspect="1" noChangeArrowheads="1"/>
          </p:cNvPicPr>
          <p:nvPr/>
        </p:nvPicPr>
        <p:blipFill>
          <a:blip r:embed="rId4" cstate="print"/>
          <a:srcRect/>
          <a:stretch>
            <a:fillRect/>
          </a:stretch>
        </p:blipFill>
        <p:spPr bwMode="auto">
          <a:xfrm>
            <a:off x="3851920" y="1196752"/>
            <a:ext cx="5048250" cy="4171951"/>
          </a:xfrm>
          <a:prstGeom prst="rect">
            <a:avLst/>
          </a:prstGeom>
          <a:ln>
            <a:noFill/>
          </a:ln>
          <a:effectLst>
            <a:outerShdw blurRad="292100" dist="139700" dir="2700000" algn="tl" rotWithShape="0">
              <a:srgbClr val="333333">
                <a:alpha val="65000"/>
              </a:srgbClr>
            </a:outerShdw>
          </a:effectLst>
        </p:spPr>
      </p:pic>
      <p:sp>
        <p:nvSpPr>
          <p:cNvPr id="6" name="5 Rectángulo"/>
          <p:cNvSpPr/>
          <p:nvPr/>
        </p:nvSpPr>
        <p:spPr>
          <a:xfrm>
            <a:off x="251520" y="0"/>
            <a:ext cx="3635896" cy="9202519"/>
          </a:xfrm>
          <a:prstGeom prst="rect">
            <a:avLst/>
          </a:prstGeom>
        </p:spPr>
        <p:txBody>
          <a:bodyPr wrap="square">
            <a:spAutoFit/>
          </a:bodyPr>
          <a:lstStyle/>
          <a:p>
            <a:pPr lvl="0" fontAlgn="ctr">
              <a:spcBef>
                <a:spcPct val="0"/>
              </a:spcBef>
              <a:spcAft>
                <a:spcPct val="0"/>
              </a:spcAft>
            </a:pPr>
            <a:endParaRPr lang="es-ES" sz="2400" b="1" dirty="0" smtClean="0">
              <a:solidFill>
                <a:srgbClr val="FF0000"/>
              </a:solidFill>
              <a:latin typeface="Agency FB" pitchFamily="34" charset="0"/>
              <a:cs typeface="Arial" pitchFamily="34" charset="0"/>
            </a:endParaRPr>
          </a:p>
          <a:p>
            <a:pPr lvl="0" fontAlgn="ctr">
              <a:spcBef>
                <a:spcPct val="0"/>
              </a:spcBef>
              <a:spcAft>
                <a:spcPct val="0"/>
              </a:spcAft>
            </a:pPr>
            <a:endParaRPr lang="es-ES" sz="2400" b="1" dirty="0" smtClean="0">
              <a:solidFill>
                <a:srgbClr val="FF0000"/>
              </a:solidFill>
              <a:latin typeface="Agency FB" pitchFamily="34" charset="0"/>
              <a:cs typeface="Arial" pitchFamily="34" charset="0"/>
            </a:endParaRPr>
          </a:p>
          <a:p>
            <a:pPr lvl="0" fontAlgn="ctr">
              <a:spcBef>
                <a:spcPct val="0"/>
              </a:spcBef>
              <a:spcAft>
                <a:spcPct val="0"/>
              </a:spcAft>
            </a:pPr>
            <a:endParaRPr lang="es-ES" sz="2400" b="1" dirty="0" smtClean="0">
              <a:solidFill>
                <a:srgbClr val="FF0000"/>
              </a:solidFill>
              <a:latin typeface="Agency FB" pitchFamily="34" charset="0"/>
              <a:cs typeface="Arial" pitchFamily="34" charset="0"/>
            </a:endParaRPr>
          </a:p>
          <a:p>
            <a:pPr lvl="0" fontAlgn="ctr">
              <a:spcBef>
                <a:spcPct val="0"/>
              </a:spcBef>
              <a:spcAft>
                <a:spcPct val="0"/>
              </a:spcAft>
            </a:pPr>
            <a:endParaRPr lang="es-ES" sz="2400" b="1" dirty="0" smtClean="0">
              <a:solidFill>
                <a:srgbClr val="FF0000"/>
              </a:solidFill>
              <a:latin typeface="Agency FB" pitchFamily="34" charset="0"/>
              <a:cs typeface="Arial" pitchFamily="34" charset="0"/>
            </a:endParaRPr>
          </a:p>
          <a:p>
            <a:pPr lvl="0" fontAlgn="ctr">
              <a:spcBef>
                <a:spcPct val="0"/>
              </a:spcBef>
              <a:spcAft>
                <a:spcPct val="0"/>
              </a:spcAft>
            </a:pPr>
            <a:r>
              <a:rPr lang="es-ES" sz="2400" b="1" dirty="0" smtClean="0">
                <a:solidFill>
                  <a:srgbClr val="FF0000"/>
                </a:solidFill>
                <a:latin typeface="Agency FB" pitchFamily="34" charset="0"/>
                <a:cs typeface="Arial" pitchFamily="34" charset="0"/>
              </a:rPr>
              <a:t>2</a:t>
            </a:r>
            <a:r>
              <a:rPr lang="es-ES" sz="2400" b="1" dirty="0" smtClean="0">
                <a:solidFill>
                  <a:srgbClr val="FF0000"/>
                </a:solidFill>
                <a:latin typeface="Agency FB" pitchFamily="34" charset="0"/>
                <a:cs typeface="Arial" pitchFamily="34" charset="0"/>
              </a:rPr>
              <a:t>. </a:t>
            </a:r>
            <a:br>
              <a:rPr lang="es-ES" sz="2400" b="1" dirty="0" smtClean="0">
                <a:solidFill>
                  <a:srgbClr val="FF0000"/>
                </a:solidFill>
                <a:latin typeface="Agency FB" pitchFamily="34" charset="0"/>
                <a:cs typeface="Arial" pitchFamily="34" charset="0"/>
              </a:rPr>
            </a:br>
            <a:r>
              <a:rPr lang="es-ES" sz="2400" b="1" dirty="0" smtClean="0">
                <a:solidFill>
                  <a:srgbClr val="FF0000"/>
                </a:solidFill>
                <a:latin typeface="Agency FB" pitchFamily="34" charset="0"/>
                <a:cs typeface="Arial" pitchFamily="34" charset="0"/>
              </a:rPr>
              <a:t>En la importación de archivos cuadro de diálogo, seleccione el crear clips de vídeo para archivos casilla de verificación (que es seleccionado por defecto). Haga clic en el archivo de vídeo y, a continuación, haga clic en Importar. </a:t>
            </a:r>
            <a:r>
              <a:rPr lang="es-ES" dirty="0" smtClean="0">
                <a:latin typeface="Arial" pitchFamily="34" charset="0"/>
                <a:cs typeface="Arial" pitchFamily="34" charset="0"/>
              </a:rPr>
              <a:t/>
            </a:r>
            <a:br>
              <a:rPr lang="es-ES" dirty="0" smtClean="0">
                <a:latin typeface="Arial" pitchFamily="34" charset="0"/>
                <a:cs typeface="Arial" pitchFamily="34" charset="0"/>
              </a:rPr>
            </a:br>
            <a:r>
              <a:rPr lang="es-ES" dirty="0" smtClean="0">
                <a:latin typeface="Arial" pitchFamily="34" charset="0"/>
                <a:cs typeface="Arial" pitchFamily="34" charset="0"/>
              </a:rPr>
              <a:t>  </a:t>
            </a:r>
            <a:r>
              <a:rPr lang="es-ES" sz="26200" dirty="0" smtClean="0">
                <a:latin typeface="Arial" pitchFamily="34" charset="0"/>
                <a:cs typeface="Arial" pitchFamily="34" charset="0"/>
              </a:rPr>
              <a:t> </a:t>
            </a:r>
            <a:r>
              <a:rPr lang="es-ES" dirty="0" smtClean="0">
                <a:latin typeface="Arial" pitchFamily="34" charset="0"/>
                <a:cs typeface="Arial" pitchFamily="34" charset="0"/>
              </a:rPr>
              <a:t>                                                                               </a:t>
            </a:r>
            <a:endParaRPr lang="es-ES" dirty="0" smtClean="0">
              <a:latin typeface="Arial" pitchFamily="34" charset="0"/>
              <a:cs typeface="Arial" pitchFamily="34" charset="0"/>
            </a:endParaRPr>
          </a:p>
        </p:txBody>
      </p:sp>
    </p:spTree>
  </p:cSld>
  <p:clrMapOvr>
    <a:masterClrMapping/>
  </p:clrMapOvr>
  <p:transition spd="med">
    <p:dissolve/>
    <p:sndAc>
      <p:stSnd>
        <p:snd r:embed="rId3"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www.microsoft.com/library/media/1033/windowsxp/images/using/moviemaker/getstarted/68839-right-click-video-click-create-clips.gif"/>
          <p:cNvPicPr>
            <a:picLocks noChangeAspect="1" noChangeArrowheads="1"/>
          </p:cNvPicPr>
          <p:nvPr/>
        </p:nvPicPr>
        <p:blipFill>
          <a:blip r:embed="rId4" cstate="print"/>
          <a:srcRect/>
          <a:stretch>
            <a:fillRect/>
          </a:stretch>
        </p:blipFill>
        <p:spPr bwMode="auto">
          <a:xfrm>
            <a:off x="3707904" y="1052736"/>
            <a:ext cx="5048250" cy="4257675"/>
          </a:xfrm>
          <a:prstGeom prst="rect">
            <a:avLst/>
          </a:prstGeom>
          <a:ln>
            <a:noFill/>
          </a:ln>
          <a:effectLst>
            <a:outerShdw blurRad="292100" dist="139700" dir="2700000" algn="tl" rotWithShape="0">
              <a:srgbClr val="333333">
                <a:alpha val="65000"/>
              </a:srgbClr>
            </a:outerShdw>
          </a:effectLst>
        </p:spPr>
      </p:pic>
      <p:sp>
        <p:nvSpPr>
          <p:cNvPr id="6" name="5 Rectángulo"/>
          <p:cNvSpPr/>
          <p:nvPr/>
        </p:nvSpPr>
        <p:spPr>
          <a:xfrm>
            <a:off x="323528" y="1052735"/>
            <a:ext cx="3384376" cy="4801314"/>
          </a:xfrm>
          <a:prstGeom prst="rect">
            <a:avLst/>
          </a:prstGeom>
        </p:spPr>
        <p:txBody>
          <a:bodyPr wrap="square">
            <a:spAutoFit/>
          </a:bodyPr>
          <a:lstStyle/>
          <a:p>
            <a:pPr lvl="0" fontAlgn="ctr">
              <a:spcBef>
                <a:spcPct val="0"/>
              </a:spcBef>
              <a:spcAft>
                <a:spcPct val="0"/>
              </a:spcAft>
            </a:pPr>
            <a:r>
              <a:rPr lang="es-ES" sz="2400" b="1" dirty="0" smtClean="0">
                <a:solidFill>
                  <a:srgbClr val="FF0000"/>
                </a:solidFill>
                <a:latin typeface="Agency FB" pitchFamily="34" charset="0"/>
                <a:cs typeface="Arial" pitchFamily="34" charset="0"/>
              </a:rPr>
              <a:t>Movie Maker crea clips de tus archivos de video y los añade a una nueva colección. </a:t>
            </a:r>
            <a:br>
              <a:rPr lang="es-ES" sz="2400" b="1" dirty="0" smtClean="0">
                <a:solidFill>
                  <a:srgbClr val="FF0000"/>
                </a:solidFill>
                <a:latin typeface="Agency FB" pitchFamily="34" charset="0"/>
                <a:cs typeface="Arial" pitchFamily="34" charset="0"/>
              </a:rPr>
            </a:br>
            <a:r>
              <a:rPr lang="es-ES" sz="2400" b="1" dirty="0" smtClean="0">
                <a:solidFill>
                  <a:srgbClr val="FF0000"/>
                </a:solidFill>
                <a:latin typeface="Agency FB" pitchFamily="34" charset="0"/>
                <a:cs typeface="Arial" pitchFamily="34" charset="0"/>
              </a:rPr>
              <a:t>Si ha descargado un vídeo de tu cámara, pero optó por no romper en clips, que no es demasiado tarde para hacer clips. En el Movie Maker Colección panel, haga clic en el vídeo. A continuación, haga clic en Crear clips. </a:t>
            </a:r>
            <a:br>
              <a:rPr lang="es-ES" sz="2400" b="1" dirty="0" smtClean="0">
                <a:solidFill>
                  <a:srgbClr val="FF0000"/>
                </a:solidFill>
                <a:latin typeface="Agency FB" pitchFamily="34" charset="0"/>
                <a:cs typeface="Arial" pitchFamily="34" charset="0"/>
              </a:rPr>
            </a:br>
            <a:r>
              <a:rPr lang="es-ES" sz="2400" b="1" dirty="0" smtClean="0">
                <a:solidFill>
                  <a:srgbClr val="FF0000"/>
                </a:solidFill>
                <a:latin typeface="Agency FB" pitchFamily="34" charset="0"/>
                <a:cs typeface="Arial" pitchFamily="34" charset="0"/>
              </a:rPr>
              <a:t>                    </a:t>
            </a:r>
            <a:r>
              <a:rPr lang="es-ES" dirty="0" smtClean="0">
                <a:latin typeface="Arial" pitchFamily="34" charset="0"/>
                <a:cs typeface="Arial" pitchFamily="34" charset="0"/>
              </a:rPr>
              <a:t>                                                              </a:t>
            </a:r>
            <a:endParaRPr lang="es-ES" dirty="0" smtClean="0">
              <a:latin typeface="Arial" pitchFamily="34" charset="0"/>
              <a:cs typeface="Arial" pitchFamily="34" charset="0"/>
            </a:endParaRPr>
          </a:p>
        </p:txBody>
      </p:sp>
    </p:spTree>
  </p:cSld>
  <p:clrMapOvr>
    <a:masterClrMapping/>
  </p:clrMapOvr>
  <p:transition spd="med">
    <p:dissolve/>
    <p:sndAc>
      <p:stSnd>
        <p:snd r:embed="rId3"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260648"/>
            <a:ext cx="8352928" cy="6278642"/>
          </a:xfrm>
          <a:prstGeom prst="rect">
            <a:avLst/>
          </a:prstGeom>
        </p:spPr>
        <p:txBody>
          <a:bodyPr wrap="square">
            <a:spAutoFit/>
          </a:bodyPr>
          <a:lstStyle/>
          <a:p>
            <a:pPr lvl="0" fontAlgn="ctr">
              <a:spcBef>
                <a:spcPct val="0"/>
              </a:spcBef>
              <a:spcAft>
                <a:spcPct val="0"/>
              </a:spcAft>
            </a:pPr>
            <a:r>
              <a:rPr lang="es-ES" sz="2400" b="1" u="sng" dirty="0" smtClean="0">
                <a:solidFill>
                  <a:srgbClr val="FF0000"/>
                </a:solidFill>
                <a:latin typeface="Agency FB" pitchFamily="34" charset="0"/>
                <a:cs typeface="Arial" pitchFamily="34" charset="0"/>
              </a:rPr>
              <a:t>Recortar clips de vídeo </a:t>
            </a:r>
            <a:r>
              <a:rPr lang="es-ES" sz="2400" b="1" dirty="0" smtClean="0">
                <a:solidFill>
                  <a:srgbClr val="FF0000"/>
                </a:solidFill>
                <a:latin typeface="Agency FB" pitchFamily="34" charset="0"/>
                <a:cs typeface="Arial" pitchFamily="34" charset="0"/>
              </a:rPr>
              <a:t/>
            </a:r>
            <a:br>
              <a:rPr lang="es-ES" sz="2400" b="1" dirty="0" smtClean="0">
                <a:solidFill>
                  <a:srgbClr val="FF0000"/>
                </a:solidFill>
                <a:latin typeface="Agency FB" pitchFamily="34" charset="0"/>
                <a:cs typeface="Arial" pitchFamily="34" charset="0"/>
              </a:rPr>
            </a:br>
            <a:r>
              <a:rPr lang="es-ES" sz="2400" b="1" dirty="0" smtClean="0">
                <a:solidFill>
                  <a:srgbClr val="FF0000"/>
                </a:solidFill>
                <a:latin typeface="Agency FB" pitchFamily="34" charset="0"/>
                <a:cs typeface="Arial" pitchFamily="34" charset="0"/>
              </a:rPr>
              <a:t>Cuando usted mira los clips de vídeo, puede notar que la cámara tiende a temblar al principio y al final de cada clip. Esto se debe a que está presionando el registro o el botón de paro de la cámara. No se preocupe, nadie puede sostener la cámara perfectamente constante, mientras que iniciar y detener la grabación. </a:t>
            </a:r>
            <a:br>
              <a:rPr lang="es-ES" sz="2400" b="1" dirty="0" smtClean="0">
                <a:solidFill>
                  <a:srgbClr val="FF0000"/>
                </a:solidFill>
                <a:latin typeface="Agency FB" pitchFamily="34" charset="0"/>
                <a:cs typeface="Arial" pitchFamily="34" charset="0"/>
              </a:rPr>
            </a:br>
            <a:r>
              <a:rPr lang="es-ES" sz="2400" b="1" dirty="0" smtClean="0">
                <a:solidFill>
                  <a:srgbClr val="FF0000"/>
                </a:solidFill>
                <a:latin typeface="Agency FB" pitchFamily="34" charset="0"/>
                <a:cs typeface="Arial" pitchFamily="34" charset="0"/>
              </a:rPr>
              <a:t>Afortunadamente, usted puede solucionar el problema con Movie Maker de recortar el principio y fin de los clips. De hecho, puede recortar los clips de abajo a tan sólo unos segundos cada uno, que es la mejor manera de hacer una divertida película de ritmo rápido. Usted puede optar por recortar los clips en su colección o recortar clips en el guión gráfico. Usted debe recortar clips en su colección, si tiene previsto utilizar el clip de reducirse en otras películas. Para obtener información acerca de cómo recortar clips en su colección, lea Cómo trabajar con colecciones. </a:t>
            </a:r>
            <a:br>
              <a:rPr lang="es-ES" sz="2400" b="1" dirty="0" smtClean="0">
                <a:solidFill>
                  <a:srgbClr val="FF0000"/>
                </a:solidFill>
                <a:latin typeface="Agency FB" pitchFamily="34" charset="0"/>
                <a:cs typeface="Arial" pitchFamily="34" charset="0"/>
              </a:rPr>
            </a:br>
            <a:r>
              <a:rPr lang="es-ES" sz="2400" b="1" dirty="0" smtClean="0">
                <a:solidFill>
                  <a:srgbClr val="FF0000"/>
                </a:solidFill>
                <a:latin typeface="Agency FB" pitchFamily="34" charset="0"/>
                <a:cs typeface="Arial" pitchFamily="34" charset="0"/>
              </a:rPr>
              <a:t>Si no quieres cambiar los clips en su colección, usted puede recortar mientras están en el guión gráfico. </a:t>
            </a:r>
            <a:r>
              <a:rPr lang="es-ES" sz="2000" b="1" dirty="0" smtClean="0">
                <a:solidFill>
                  <a:srgbClr val="FF0000"/>
                </a:solidFill>
                <a:latin typeface="Agency FB" pitchFamily="34" charset="0"/>
                <a:cs typeface="Arial" pitchFamily="34" charset="0"/>
              </a:rPr>
              <a:t/>
            </a:r>
            <a:br>
              <a:rPr lang="es-ES" sz="2000" b="1" dirty="0" smtClean="0">
                <a:solidFill>
                  <a:srgbClr val="FF0000"/>
                </a:solidFill>
                <a:latin typeface="Agency FB" pitchFamily="34" charset="0"/>
                <a:cs typeface="Arial" pitchFamily="34" charset="0"/>
              </a:rPr>
            </a:br>
            <a:endParaRPr lang="es-ES" dirty="0" smtClean="0">
              <a:latin typeface="Arial" pitchFamily="34" charset="0"/>
              <a:cs typeface="Arial" pitchFamily="34" charset="0"/>
            </a:endParaRPr>
          </a:p>
        </p:txBody>
      </p:sp>
    </p:spTree>
  </p:cSld>
  <p:clrMapOvr>
    <a:masterClrMapping/>
  </p:clrMapOvr>
  <p:transition spd="med">
    <p:dissolve/>
    <p:sndAc>
      <p:stSnd>
        <p:snd r:embed="rId3"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www.microsoft.com/library/media/1033/windowsxp/images/using/moviemaker/getstarted/68839-drag-clip-to-storyboard.gif"/>
          <p:cNvPicPr>
            <a:picLocks noChangeAspect="1" noChangeArrowheads="1"/>
          </p:cNvPicPr>
          <p:nvPr/>
        </p:nvPicPr>
        <p:blipFill>
          <a:blip r:embed="rId4" cstate="print"/>
          <a:srcRect/>
          <a:stretch>
            <a:fillRect/>
          </a:stretch>
        </p:blipFill>
        <p:spPr bwMode="auto">
          <a:xfrm>
            <a:off x="1043608" y="2924944"/>
            <a:ext cx="7056784" cy="34099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3 Rectángulo"/>
          <p:cNvSpPr/>
          <p:nvPr/>
        </p:nvSpPr>
        <p:spPr>
          <a:xfrm>
            <a:off x="971600" y="692696"/>
            <a:ext cx="7272808" cy="1508105"/>
          </a:xfrm>
          <a:prstGeom prst="rect">
            <a:avLst/>
          </a:prstGeom>
          <a:solidFill>
            <a:schemeClr val="accent3"/>
          </a:solidFill>
        </p:spPr>
        <p:txBody>
          <a:bodyPr wrap="square">
            <a:spAutoFit/>
          </a:bodyPr>
          <a:lstStyle/>
          <a:p>
            <a:r>
              <a:rPr lang="es-ES" sz="2400" b="1" u="sng" dirty="0" smtClean="0">
                <a:solidFill>
                  <a:srgbClr val="FF0000"/>
                </a:solidFill>
                <a:latin typeface="Agency FB" pitchFamily="34" charset="0"/>
                <a:cs typeface="Arial" pitchFamily="34" charset="0"/>
              </a:rPr>
              <a:t>Para recortar los clips de vídeo </a:t>
            </a:r>
            <a:r>
              <a:rPr lang="es-ES" sz="2400" b="1" dirty="0" smtClean="0">
                <a:solidFill>
                  <a:srgbClr val="FF0000"/>
                </a:solidFill>
                <a:latin typeface="Agency FB" pitchFamily="34" charset="0"/>
                <a:cs typeface="Arial" pitchFamily="34" charset="0"/>
              </a:rPr>
              <a:t/>
            </a:r>
            <a:br>
              <a:rPr lang="es-ES" sz="2400" b="1" dirty="0" smtClean="0">
                <a:solidFill>
                  <a:srgbClr val="FF0000"/>
                </a:solidFill>
                <a:latin typeface="Agency FB" pitchFamily="34" charset="0"/>
                <a:cs typeface="Arial" pitchFamily="34" charset="0"/>
              </a:rPr>
            </a:br>
            <a:r>
              <a:rPr lang="es-ES" sz="2400" b="1" dirty="0" smtClean="0">
                <a:solidFill>
                  <a:srgbClr val="FF0000"/>
                </a:solidFill>
                <a:latin typeface="Agency FB" pitchFamily="34" charset="0"/>
                <a:cs typeface="Arial" pitchFamily="34" charset="0"/>
              </a:rPr>
              <a:t>1. </a:t>
            </a:r>
            <a:r>
              <a:rPr lang="es-ES" sz="2400" b="1" dirty="0" smtClean="0">
                <a:solidFill>
                  <a:srgbClr val="FF0000"/>
                </a:solidFill>
                <a:latin typeface="Agency FB" pitchFamily="34" charset="0"/>
                <a:cs typeface="Arial" pitchFamily="34" charset="0"/>
              </a:rPr>
              <a:t>Arrastre </a:t>
            </a:r>
            <a:r>
              <a:rPr lang="es-ES" sz="2400" b="1" dirty="0" smtClean="0">
                <a:solidFill>
                  <a:srgbClr val="FF0000"/>
                </a:solidFill>
                <a:latin typeface="Agency FB" pitchFamily="34" charset="0"/>
                <a:cs typeface="Arial" pitchFamily="34" charset="0"/>
              </a:rPr>
              <a:t>los clips de su colección al guión gráfico en la parte inferior de la ventana</a:t>
            </a:r>
            <a:r>
              <a:rPr lang="es-ES" sz="2000" b="1" dirty="0" smtClean="0">
                <a:solidFill>
                  <a:srgbClr val="FF0000"/>
                </a:solidFill>
                <a:latin typeface="Agency FB" pitchFamily="34" charset="0"/>
                <a:cs typeface="Arial" pitchFamily="34" charset="0"/>
              </a:rPr>
              <a:t>. </a:t>
            </a:r>
            <a:br>
              <a:rPr lang="es-ES" sz="2000" b="1" dirty="0" smtClean="0">
                <a:solidFill>
                  <a:srgbClr val="FF0000"/>
                </a:solidFill>
                <a:latin typeface="Agency FB" pitchFamily="34" charset="0"/>
                <a:cs typeface="Arial" pitchFamily="34" charset="0"/>
              </a:rPr>
            </a:br>
            <a:r>
              <a:rPr lang="es-ES" sz="2000" b="1" dirty="0" smtClean="0">
                <a:solidFill>
                  <a:srgbClr val="FF0000"/>
                </a:solidFill>
                <a:latin typeface="Agency FB" pitchFamily="34" charset="0"/>
                <a:cs typeface="Arial" pitchFamily="34" charset="0"/>
              </a:rPr>
              <a:t>                                                                 </a:t>
            </a:r>
            <a:r>
              <a:rPr lang="es-ES" sz="2000" dirty="0" smtClean="0">
                <a:latin typeface="Arial" pitchFamily="34" charset="0"/>
                <a:cs typeface="Arial" pitchFamily="34" charset="0"/>
              </a:rPr>
              <a:t>                 </a:t>
            </a:r>
            <a:endParaRPr lang="es-ES" sz="2000" dirty="0"/>
          </a:p>
        </p:txBody>
      </p:sp>
    </p:spTree>
  </p:cSld>
  <p:clrMapOvr>
    <a:masterClrMapping/>
  </p:clrMapOvr>
  <p:transition spd="med">
    <p:dissolve/>
    <p:sndAc>
      <p:stSnd>
        <p:snd r:embed="rId3" name="chimes.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rige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156</TotalTime>
  <Words>298</Words>
  <Application>Microsoft Office PowerPoint</Application>
  <PresentationFormat>Presentación en pantalla (4:3)</PresentationFormat>
  <Paragraphs>40</Paragraphs>
  <Slides>14</Slides>
  <Notes>14</Notes>
  <HiddenSlides>0</HiddenSlides>
  <MMClips>1</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Flujo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vector>
  </TitlesOfParts>
  <Company>PROYECTO CONÉCTATE AL CONOCIMIENTO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Estudiante</dc:creator>
  <cp:lastModifiedBy>cristian</cp:lastModifiedBy>
  <cp:revision>13</cp:revision>
  <dcterms:created xsi:type="dcterms:W3CDTF">2010-12-03T19:47:25Z</dcterms:created>
  <dcterms:modified xsi:type="dcterms:W3CDTF">2010-12-04T18:57:54Z</dcterms:modified>
</cp:coreProperties>
</file>