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7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49E05-3152-4DFB-B7F2-95A6F10EA973}" type="datetimeFigureOut">
              <a:rPr lang="es-ES_tradnl" smtClean="0"/>
              <a:t>11/05/2011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3B929-91AE-4855-97E6-8BE2DD75961F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3B929-91AE-4855-97E6-8BE2DD75961F}" type="slidenum">
              <a:rPr lang="es-ES_tradnl" smtClean="0"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D67F-B9AB-4FA7-9EAF-75F39A209274}" type="datetimeFigureOut">
              <a:rPr lang="es-ES" smtClean="0"/>
              <a:pPr/>
              <a:t>11/05/2011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99B5-01A5-4366-8AB6-696CC3A7BB4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288032"/>
          </a:xfrm>
        </p:spPr>
        <p:txBody>
          <a:bodyPr>
            <a:normAutofit fontScale="90000"/>
          </a:bodyPr>
          <a:lstStyle/>
          <a:p>
            <a:r>
              <a:rPr lang="es-ES" sz="1800" dirty="0" smtClean="0"/>
              <a:t>Flujo grama de tareas</a:t>
            </a:r>
            <a:endParaRPr lang="es-ES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61926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971600" y="980728"/>
            <a:ext cx="1224136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Emprendedores inversionistas</a:t>
            </a:r>
            <a:endParaRPr lang="es-ES" sz="1200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267744" y="119675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Decisión"/>
          <p:cNvSpPr/>
          <p:nvPr/>
        </p:nvSpPr>
        <p:spPr>
          <a:xfrm>
            <a:off x="2843808" y="908720"/>
            <a:ext cx="1800200" cy="504056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¿Proyecto?</a:t>
            </a:r>
            <a:endParaRPr lang="es-ES" sz="1200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4788024" y="908720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716016" y="1196752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5652120" y="908720"/>
            <a:ext cx="504056" cy="2880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NO</a:t>
            </a:r>
            <a:endParaRPr lang="es-ES" sz="1200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6228184" y="105273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6876256" y="908720"/>
            <a:ext cx="136815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Informar de posibles negocios.</a:t>
            </a:r>
            <a:endParaRPr lang="es-ES" sz="12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5724128" y="1556792"/>
            <a:ext cx="432048" cy="2880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SI</a:t>
            </a:r>
            <a:endParaRPr lang="es-ES" sz="12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228184" y="1700808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7" idx="2"/>
          </p:cNvCxnSpPr>
          <p:nvPr/>
        </p:nvCxnSpPr>
        <p:spPr>
          <a:xfrm rot="5400000">
            <a:off x="7434318" y="1502786"/>
            <a:ext cx="21602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6948264" y="170080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1ª Evaluación  Técnica</a:t>
            </a:r>
            <a:endParaRPr lang="es-ES" sz="1200" dirty="0"/>
          </a:p>
        </p:txBody>
      </p:sp>
      <p:cxnSp>
        <p:nvCxnSpPr>
          <p:cNvPr id="26" name="25 Conector recto de flecha"/>
          <p:cNvCxnSpPr/>
          <p:nvPr/>
        </p:nvCxnSpPr>
        <p:spPr>
          <a:xfrm rot="5400000">
            <a:off x="7416316" y="23848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6948264" y="256490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Técnicamente viable</a:t>
            </a:r>
            <a:endParaRPr lang="es-ES" sz="1200" dirty="0"/>
          </a:p>
        </p:txBody>
      </p:sp>
      <p:cxnSp>
        <p:nvCxnSpPr>
          <p:cNvPr id="29" name="28 Conector recto de flecha"/>
          <p:cNvCxnSpPr/>
          <p:nvPr/>
        </p:nvCxnSpPr>
        <p:spPr>
          <a:xfrm rot="10800000">
            <a:off x="5364088" y="2780928"/>
            <a:ext cx="15121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 redondeado"/>
          <p:cNvSpPr/>
          <p:nvPr/>
        </p:nvSpPr>
        <p:spPr>
          <a:xfrm>
            <a:off x="4932040" y="2708920"/>
            <a:ext cx="4320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No</a:t>
            </a:r>
            <a:endParaRPr lang="es-ES" sz="1200" dirty="0"/>
          </a:p>
        </p:txBody>
      </p:sp>
      <p:cxnSp>
        <p:nvCxnSpPr>
          <p:cNvPr id="32" name="31 Conector recto de flecha"/>
          <p:cNvCxnSpPr/>
          <p:nvPr/>
        </p:nvCxnSpPr>
        <p:spPr>
          <a:xfrm rot="10800000">
            <a:off x="3563888" y="2132856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 redondeado"/>
          <p:cNvSpPr/>
          <p:nvPr/>
        </p:nvSpPr>
        <p:spPr>
          <a:xfrm>
            <a:off x="2051720" y="1772816"/>
            <a:ext cx="1368152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Servicio técnicos </a:t>
            </a:r>
            <a:r>
              <a:rPr lang="es-ES" sz="1200" dirty="0"/>
              <a:t> </a:t>
            </a:r>
            <a:r>
              <a:rPr lang="es-ES" sz="1200" dirty="0" smtClean="0"/>
              <a:t>externos</a:t>
            </a:r>
            <a:endParaRPr lang="es-ES" sz="1200" dirty="0"/>
          </a:p>
        </p:txBody>
      </p:sp>
      <p:cxnSp>
        <p:nvCxnSpPr>
          <p:cNvPr id="35" name="34 Conector recto de flecha"/>
          <p:cNvCxnSpPr/>
          <p:nvPr/>
        </p:nvCxnSpPr>
        <p:spPr>
          <a:xfrm rot="10800000">
            <a:off x="3635896" y="285293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 redondeado"/>
          <p:cNvSpPr/>
          <p:nvPr/>
        </p:nvSpPr>
        <p:spPr>
          <a:xfrm>
            <a:off x="2051720" y="2492896"/>
            <a:ext cx="136815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Servicios técnicos internos</a:t>
            </a:r>
            <a:endParaRPr lang="es-ES" sz="1200" dirty="0"/>
          </a:p>
        </p:txBody>
      </p:sp>
      <p:cxnSp>
        <p:nvCxnSpPr>
          <p:cNvPr id="38" name="37 Conector recto de flecha"/>
          <p:cNvCxnSpPr/>
          <p:nvPr/>
        </p:nvCxnSpPr>
        <p:spPr>
          <a:xfrm rot="5400000">
            <a:off x="7488324" y="32489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 redondeado"/>
          <p:cNvSpPr/>
          <p:nvPr/>
        </p:nvSpPr>
        <p:spPr>
          <a:xfrm>
            <a:off x="7380312" y="3429000"/>
            <a:ext cx="504056" cy="2880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Si</a:t>
            </a:r>
            <a:endParaRPr lang="es-ES" sz="1200" dirty="0"/>
          </a:p>
        </p:txBody>
      </p:sp>
      <p:cxnSp>
        <p:nvCxnSpPr>
          <p:cNvPr id="43" name="42 Conector recto de flecha"/>
          <p:cNvCxnSpPr/>
          <p:nvPr/>
        </p:nvCxnSpPr>
        <p:spPr>
          <a:xfrm rot="5400000">
            <a:off x="7488324" y="38970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7020272" y="407707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2º Evaluación Económica</a:t>
            </a:r>
            <a:endParaRPr lang="es-ES" sz="1200" dirty="0"/>
          </a:p>
        </p:txBody>
      </p:sp>
      <p:cxnSp>
        <p:nvCxnSpPr>
          <p:cNvPr id="48" name="47 Conector recto de flecha"/>
          <p:cNvCxnSpPr/>
          <p:nvPr/>
        </p:nvCxnSpPr>
        <p:spPr>
          <a:xfrm rot="10800000">
            <a:off x="1187624" y="198884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rot="10800000">
            <a:off x="1187624" y="278092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5400000">
            <a:off x="72294" y="2816932"/>
            <a:ext cx="16553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1115616" y="3645024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Rectángulo redondeado"/>
          <p:cNvSpPr/>
          <p:nvPr/>
        </p:nvSpPr>
        <p:spPr>
          <a:xfrm>
            <a:off x="2123728" y="335699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Problemas técnicos resueltos</a:t>
            </a:r>
            <a:endParaRPr lang="es-ES" sz="1200" dirty="0"/>
          </a:p>
        </p:txBody>
      </p:sp>
      <p:cxnSp>
        <p:nvCxnSpPr>
          <p:cNvPr id="62" name="61 Conector angular"/>
          <p:cNvCxnSpPr/>
          <p:nvPr/>
        </p:nvCxnSpPr>
        <p:spPr>
          <a:xfrm>
            <a:off x="3491880" y="3645024"/>
            <a:ext cx="648072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 redondeado"/>
          <p:cNvSpPr/>
          <p:nvPr/>
        </p:nvSpPr>
        <p:spPr>
          <a:xfrm>
            <a:off x="4211960" y="4149080"/>
            <a:ext cx="360040" cy="2880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Si</a:t>
            </a:r>
            <a:endParaRPr lang="es-ES" sz="1200" dirty="0"/>
          </a:p>
        </p:txBody>
      </p:sp>
      <p:cxnSp>
        <p:nvCxnSpPr>
          <p:cNvPr id="65" name="64 Conector recto de flecha"/>
          <p:cNvCxnSpPr/>
          <p:nvPr/>
        </p:nvCxnSpPr>
        <p:spPr>
          <a:xfrm>
            <a:off x="4716016" y="4293096"/>
            <a:ext cx="21602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>
            <a:off x="3491880" y="350100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 redondeado"/>
          <p:cNvSpPr/>
          <p:nvPr/>
        </p:nvSpPr>
        <p:spPr>
          <a:xfrm>
            <a:off x="4211960" y="3284984"/>
            <a:ext cx="936104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Nuevos problemas</a:t>
            </a:r>
            <a:endParaRPr lang="es-ES" sz="1200" dirty="0"/>
          </a:p>
        </p:txBody>
      </p:sp>
      <p:cxnSp>
        <p:nvCxnSpPr>
          <p:cNvPr id="70" name="69 Conector recto de flecha"/>
          <p:cNvCxnSpPr/>
          <p:nvPr/>
        </p:nvCxnSpPr>
        <p:spPr>
          <a:xfrm rot="5400000" flipH="1" flipV="1">
            <a:off x="4535996" y="303295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rot="5400000">
            <a:off x="2663788" y="41130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Rectángulo redondeado"/>
          <p:cNvSpPr/>
          <p:nvPr/>
        </p:nvSpPr>
        <p:spPr>
          <a:xfrm>
            <a:off x="2267744" y="4293096"/>
            <a:ext cx="936104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Irresoluble</a:t>
            </a:r>
            <a:endParaRPr lang="es-ES" sz="1200" dirty="0"/>
          </a:p>
        </p:txBody>
      </p:sp>
      <p:sp>
        <p:nvSpPr>
          <p:cNvPr id="77" name="76 Flecha derecha"/>
          <p:cNvSpPr/>
          <p:nvPr/>
        </p:nvSpPr>
        <p:spPr>
          <a:xfrm>
            <a:off x="8316416" y="980728"/>
            <a:ext cx="144016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Flecha izquierda"/>
          <p:cNvSpPr/>
          <p:nvPr/>
        </p:nvSpPr>
        <p:spPr>
          <a:xfrm>
            <a:off x="899592" y="4365104"/>
            <a:ext cx="1296144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81" name="80 Conector recto de flecha"/>
          <p:cNvCxnSpPr/>
          <p:nvPr/>
        </p:nvCxnSpPr>
        <p:spPr>
          <a:xfrm rot="10800000">
            <a:off x="4716016" y="4581128"/>
            <a:ext cx="21602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 redondeado"/>
          <p:cNvSpPr/>
          <p:nvPr/>
        </p:nvSpPr>
        <p:spPr>
          <a:xfrm>
            <a:off x="3347864" y="4509120"/>
            <a:ext cx="1296144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Inviabilidad económica</a:t>
            </a:r>
            <a:endParaRPr lang="es-ES" sz="1200" dirty="0"/>
          </a:p>
        </p:txBody>
      </p:sp>
      <p:sp>
        <p:nvSpPr>
          <p:cNvPr id="83" name="82 Flecha izquierda"/>
          <p:cNvSpPr/>
          <p:nvPr/>
        </p:nvSpPr>
        <p:spPr>
          <a:xfrm>
            <a:off x="899592" y="4797152"/>
            <a:ext cx="2376264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85" name="84 Conector recto de flecha"/>
          <p:cNvCxnSpPr/>
          <p:nvPr/>
        </p:nvCxnSpPr>
        <p:spPr>
          <a:xfrm rot="5400000">
            <a:off x="7488324" y="47611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 redondeado"/>
          <p:cNvSpPr/>
          <p:nvPr/>
        </p:nvSpPr>
        <p:spPr>
          <a:xfrm>
            <a:off x="6948264" y="4869160"/>
            <a:ext cx="1368152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Viable económicamente</a:t>
            </a:r>
            <a:endParaRPr lang="es-ES" sz="1200" dirty="0"/>
          </a:p>
        </p:txBody>
      </p:sp>
      <p:cxnSp>
        <p:nvCxnSpPr>
          <p:cNvPr id="88" name="87 Conector recto de flecha"/>
          <p:cNvCxnSpPr/>
          <p:nvPr/>
        </p:nvCxnSpPr>
        <p:spPr>
          <a:xfrm rot="5400000">
            <a:off x="7524328" y="544522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Rectángulo"/>
          <p:cNvSpPr/>
          <p:nvPr/>
        </p:nvSpPr>
        <p:spPr>
          <a:xfrm>
            <a:off x="6948264" y="5589240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3º Evaluación Financiera</a:t>
            </a:r>
            <a:endParaRPr lang="es-ES" sz="1200" dirty="0"/>
          </a:p>
        </p:txBody>
      </p:sp>
      <p:cxnSp>
        <p:nvCxnSpPr>
          <p:cNvPr id="91" name="90 Conector recto de flecha"/>
          <p:cNvCxnSpPr/>
          <p:nvPr/>
        </p:nvCxnSpPr>
        <p:spPr>
          <a:xfrm rot="10800000">
            <a:off x="6012160" y="5301208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Rectángulo redondeado"/>
          <p:cNvSpPr/>
          <p:nvPr/>
        </p:nvSpPr>
        <p:spPr>
          <a:xfrm>
            <a:off x="4716016" y="5013176"/>
            <a:ext cx="1152128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Problemas financieros</a:t>
            </a:r>
            <a:endParaRPr lang="es-ES" sz="1200" dirty="0"/>
          </a:p>
        </p:txBody>
      </p:sp>
      <p:cxnSp>
        <p:nvCxnSpPr>
          <p:cNvPr id="94" name="93 Conector recto de flecha"/>
          <p:cNvCxnSpPr/>
          <p:nvPr/>
        </p:nvCxnSpPr>
        <p:spPr>
          <a:xfrm rot="10800000">
            <a:off x="3419872" y="5157192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Rectángulo redondeado"/>
          <p:cNvSpPr/>
          <p:nvPr/>
        </p:nvSpPr>
        <p:spPr>
          <a:xfrm>
            <a:off x="2051720" y="5085184"/>
            <a:ext cx="1296144" cy="3600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Financiación  pública</a:t>
            </a:r>
            <a:endParaRPr lang="es-ES" sz="1200" dirty="0"/>
          </a:p>
        </p:txBody>
      </p:sp>
      <p:cxnSp>
        <p:nvCxnSpPr>
          <p:cNvPr id="97" name="96 Conector recto de flecha"/>
          <p:cNvCxnSpPr/>
          <p:nvPr/>
        </p:nvCxnSpPr>
        <p:spPr>
          <a:xfrm rot="10800000" flipV="1">
            <a:off x="3491880" y="5445224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Rectángulo redondeado"/>
          <p:cNvSpPr/>
          <p:nvPr/>
        </p:nvSpPr>
        <p:spPr>
          <a:xfrm>
            <a:off x="2051720" y="5589240"/>
            <a:ext cx="1296144" cy="36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Financiación privada</a:t>
            </a:r>
            <a:endParaRPr lang="es-ES" sz="1200" dirty="0"/>
          </a:p>
        </p:txBody>
      </p:sp>
      <p:cxnSp>
        <p:nvCxnSpPr>
          <p:cNvPr id="100" name="99 Conector recto de flecha"/>
          <p:cNvCxnSpPr/>
          <p:nvPr/>
        </p:nvCxnSpPr>
        <p:spPr>
          <a:xfrm rot="10800000" flipV="1">
            <a:off x="3491880" y="5589240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Rectángulo redondeado"/>
          <p:cNvSpPr/>
          <p:nvPr/>
        </p:nvSpPr>
        <p:spPr>
          <a:xfrm>
            <a:off x="2051720" y="6093296"/>
            <a:ext cx="1296144" cy="36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Búsqueda de socios</a:t>
            </a:r>
            <a:endParaRPr lang="es-ES" sz="1200" dirty="0"/>
          </a:p>
        </p:txBody>
      </p:sp>
      <p:cxnSp>
        <p:nvCxnSpPr>
          <p:cNvPr id="103" name="102 Conector recto de flecha"/>
          <p:cNvCxnSpPr/>
          <p:nvPr/>
        </p:nvCxnSpPr>
        <p:spPr>
          <a:xfrm rot="5400000">
            <a:off x="1727684" y="5265204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 de flecha"/>
          <p:cNvCxnSpPr/>
          <p:nvPr/>
        </p:nvCxnSpPr>
        <p:spPr>
          <a:xfrm rot="10800000">
            <a:off x="1835696" y="5733256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 de flecha"/>
          <p:cNvCxnSpPr/>
          <p:nvPr/>
        </p:nvCxnSpPr>
        <p:spPr>
          <a:xfrm rot="16200000" flipV="1">
            <a:off x="1763688" y="6165304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Rectángulo redondeado"/>
          <p:cNvSpPr/>
          <p:nvPr/>
        </p:nvSpPr>
        <p:spPr>
          <a:xfrm>
            <a:off x="899592" y="5517232"/>
            <a:ext cx="936104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Irresoluble</a:t>
            </a:r>
            <a:endParaRPr lang="es-ES" sz="1200" dirty="0"/>
          </a:p>
        </p:txBody>
      </p:sp>
      <p:sp>
        <p:nvSpPr>
          <p:cNvPr id="109" name="108 Flecha izquierda"/>
          <p:cNvSpPr/>
          <p:nvPr/>
        </p:nvSpPr>
        <p:spPr>
          <a:xfrm>
            <a:off x="539552" y="5589240"/>
            <a:ext cx="288032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13" name="112 Conector recto de flecha"/>
          <p:cNvCxnSpPr/>
          <p:nvPr/>
        </p:nvCxnSpPr>
        <p:spPr>
          <a:xfrm rot="5400000">
            <a:off x="7596336" y="616530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113 Rectángulo redondeado"/>
          <p:cNvSpPr/>
          <p:nvPr/>
        </p:nvSpPr>
        <p:spPr>
          <a:xfrm>
            <a:off x="6948264" y="6237312"/>
            <a:ext cx="1368152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Viabilidad financiera</a:t>
            </a:r>
            <a:endParaRPr lang="es-ES" sz="1200" dirty="0"/>
          </a:p>
        </p:txBody>
      </p:sp>
      <p:cxnSp>
        <p:nvCxnSpPr>
          <p:cNvPr id="116" name="115 Conector recto de flecha"/>
          <p:cNvCxnSpPr/>
          <p:nvPr/>
        </p:nvCxnSpPr>
        <p:spPr>
          <a:xfrm rot="10800000">
            <a:off x="6660232" y="623731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 de flecha"/>
          <p:cNvCxnSpPr/>
          <p:nvPr/>
        </p:nvCxnSpPr>
        <p:spPr>
          <a:xfrm>
            <a:off x="3419872" y="537321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 de flecha"/>
          <p:cNvCxnSpPr/>
          <p:nvPr/>
        </p:nvCxnSpPr>
        <p:spPr>
          <a:xfrm>
            <a:off x="3347864" y="594928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/>
          <p:nvPr/>
        </p:nvCxnSpPr>
        <p:spPr>
          <a:xfrm>
            <a:off x="3419872" y="638132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 rot="5400000">
            <a:off x="3311860" y="591327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 de flecha"/>
          <p:cNvCxnSpPr/>
          <p:nvPr/>
        </p:nvCxnSpPr>
        <p:spPr>
          <a:xfrm>
            <a:off x="3923928" y="63813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126 Rectángulo"/>
          <p:cNvSpPr/>
          <p:nvPr/>
        </p:nvSpPr>
        <p:spPr>
          <a:xfrm>
            <a:off x="4139952" y="6165304"/>
            <a:ext cx="720080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solución</a:t>
            </a:r>
            <a:endParaRPr lang="es-ES" sz="1200" dirty="0"/>
          </a:p>
        </p:txBody>
      </p:sp>
      <p:cxnSp>
        <p:nvCxnSpPr>
          <p:cNvPr id="129" name="128 Conector recto de flecha"/>
          <p:cNvCxnSpPr/>
          <p:nvPr/>
        </p:nvCxnSpPr>
        <p:spPr>
          <a:xfrm>
            <a:off x="4932040" y="63093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Elipse"/>
          <p:cNvSpPr/>
          <p:nvPr/>
        </p:nvSpPr>
        <p:spPr>
          <a:xfrm>
            <a:off x="5220072" y="5661248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Tramitación</a:t>
            </a:r>
            <a:endParaRPr lang="es-ES" sz="1200" dirty="0"/>
          </a:p>
        </p:txBody>
      </p:sp>
      <p:sp>
        <p:nvSpPr>
          <p:cNvPr id="133" name="132 Flecha abajo"/>
          <p:cNvSpPr/>
          <p:nvPr/>
        </p:nvSpPr>
        <p:spPr>
          <a:xfrm>
            <a:off x="5436096" y="6381328"/>
            <a:ext cx="108012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2000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2000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2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2000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2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20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2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3" grpId="0" build="allAtOnce" animBg="1"/>
      <p:bldP spid="17" grpId="0" build="allAtOnce" animBg="1"/>
      <p:bldP spid="18" grpId="0" build="allAtOnce" animBg="1"/>
      <p:bldP spid="24" grpId="0" build="allAtOnce" animBg="1"/>
      <p:bldP spid="27" grpId="0" build="allAtOnce" animBg="1"/>
      <p:bldP spid="30" grpId="0" build="allAtOnce" animBg="1"/>
      <p:bldP spid="33" grpId="0" build="allAtOnce" animBg="1"/>
      <p:bldP spid="36" grpId="0" build="allAtOnce" animBg="1"/>
      <p:bldP spid="41" grpId="0" build="allAtOnce" animBg="1"/>
      <p:bldP spid="44" grpId="0" build="allAtOnce" animBg="1"/>
      <p:bldP spid="60" grpId="0" build="allAtOnce" animBg="1"/>
      <p:bldP spid="63" grpId="0" build="allAtOnce" animBg="1"/>
      <p:bldP spid="68" grpId="0" build="allAtOnce" animBg="1"/>
      <p:bldP spid="73" grpId="0" build="allAtOnce" animBg="1"/>
      <p:bldP spid="77" grpId="0" animBg="1"/>
      <p:bldP spid="79" grpId="0" animBg="1"/>
      <p:bldP spid="82" grpId="0" build="allAtOnce" animBg="1"/>
      <p:bldP spid="83" grpId="0" animBg="1"/>
      <p:bldP spid="86" grpId="0" build="allAtOnce" animBg="1"/>
      <p:bldP spid="89" grpId="0" build="allAtOnce" animBg="1"/>
      <p:bldP spid="92" grpId="0" build="allAtOnce" animBg="1"/>
      <p:bldP spid="95" grpId="0" build="allAtOnce" animBg="1"/>
      <p:bldP spid="98" grpId="0" build="allAtOnce" animBg="1"/>
      <p:bldP spid="101" grpId="0" build="allAtOnce" animBg="1"/>
      <p:bldP spid="108" grpId="0" build="allAtOnce" animBg="1"/>
      <p:bldP spid="109" grpId="0" animBg="1"/>
      <p:bldP spid="114" grpId="0" build="allAtOnce" animBg="1"/>
      <p:bldP spid="127" grpId="0" build="allAtOnce" animBg="1"/>
      <p:bldP spid="131" grpId="0" build="allAtOnce" animBg="1"/>
      <p:bldP spid="13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61</Words>
  <Application>Microsoft Office PowerPoint</Application>
  <PresentationFormat>Presentación en pantalla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Flujo grama de tareas</vt:lpstr>
    </vt:vector>
  </TitlesOfParts>
  <Company>Cabildo Insular de Tenerife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Flujo grama de tareas</dc:title>
  <dc:creator>Adolfo González García</dc:creator>
  <cp:lastModifiedBy>Acosta Álvarez, Jose Antonio</cp:lastModifiedBy>
  <cp:revision>16</cp:revision>
  <dcterms:created xsi:type="dcterms:W3CDTF">2011-04-28T09:54:23Z</dcterms:created>
  <dcterms:modified xsi:type="dcterms:W3CDTF">2011-05-11T09:26:26Z</dcterms:modified>
</cp:coreProperties>
</file>