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F8EF43-D409-4ED2-8F9A-1EDF40F469BD}" type="datetimeFigureOut">
              <a:rPr lang="es-ES" smtClean="0"/>
              <a:t>26/08/2011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008E01-CAD3-44A6-B99F-44509B05E354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trabajo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trabajo es muy importante para todas las personas ya que por medio del trabajo podemos </a:t>
            </a:r>
            <a:r>
              <a:rPr lang="es-ES" dirty="0" err="1" smtClean="0"/>
              <a:t>sastifacer</a:t>
            </a:r>
            <a:r>
              <a:rPr lang="es-ES" dirty="0" smtClean="0"/>
              <a:t> nuestras necesidades. Y obtener lo que  queremos.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trabajo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trabajo es una de las cosa mas necesarias de la vida porque por medio del trabajo sostenemos nuestros hogares.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posición de imagen" descr="apccurrito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056" b="9056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00B0F0"/>
                </a:solidFill>
              </a:rPr>
              <a:t>GRACIAS</a:t>
            </a:r>
            <a:endParaRPr lang="es-E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52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El trabajo</vt:lpstr>
      <vt:lpstr>El trabajo</vt:lpstr>
      <vt:lpstr>Diapositiva 3</vt:lpstr>
      <vt:lpstr>GRACIAS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3</cp:revision>
  <dcterms:created xsi:type="dcterms:W3CDTF">2011-08-26T12:46:19Z</dcterms:created>
  <dcterms:modified xsi:type="dcterms:W3CDTF">2011-08-26T14:07:39Z</dcterms:modified>
</cp:coreProperties>
</file>