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040217F-FEBB-4CA8-A1E5-DE1BEAD38DD6}" type="datetimeFigureOut">
              <a:rPr lang="es-PE" smtClean="0"/>
              <a:t>08/11/2011</a:t>
            </a:fld>
            <a:endParaRPr lang="es-PE"/>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PE"/>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CEA0C0FE-28AA-457D-96FE-777AAA782CD1}" type="slidenum">
              <a:rPr lang="es-PE" smtClean="0"/>
              <a:t>‹Nº›</a:t>
            </a:fld>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0217F-FEBB-4CA8-A1E5-DE1BEAD38DD6}" type="datetimeFigureOut">
              <a:rPr lang="es-PE" smtClean="0"/>
              <a:t>08/11/2011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EA0C0FE-28AA-457D-96FE-777AAA782CD1}"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0217F-FEBB-4CA8-A1E5-DE1BEAD38DD6}" type="datetimeFigureOut">
              <a:rPr lang="es-PE" smtClean="0"/>
              <a:t>08/11/2011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EA0C0FE-28AA-457D-96FE-777AAA782CD1}"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040217F-FEBB-4CA8-A1E5-DE1BEAD38DD6}" type="datetimeFigureOut">
              <a:rPr lang="es-PE" smtClean="0"/>
              <a:t>08/11/2011</a:t>
            </a:fld>
            <a:endParaRPr lang="es-PE"/>
          </a:p>
        </p:txBody>
      </p:sp>
      <p:sp>
        <p:nvSpPr>
          <p:cNvPr id="9" name="8 Marcador de número de diapositiva"/>
          <p:cNvSpPr>
            <a:spLocks noGrp="1"/>
          </p:cNvSpPr>
          <p:nvPr>
            <p:ph type="sldNum" sz="quarter" idx="15"/>
          </p:nvPr>
        </p:nvSpPr>
        <p:spPr/>
        <p:txBody>
          <a:bodyPr rtlCol="0"/>
          <a:lstStyle/>
          <a:p>
            <a:fld id="{CEA0C0FE-28AA-457D-96FE-777AAA782CD1}" type="slidenum">
              <a:rPr lang="es-PE" smtClean="0"/>
              <a:t>‹Nº›</a:t>
            </a:fld>
            <a:endParaRPr lang="es-PE"/>
          </a:p>
        </p:txBody>
      </p:sp>
      <p:sp>
        <p:nvSpPr>
          <p:cNvPr id="10" name="9 Marcador de pie de página"/>
          <p:cNvSpPr>
            <a:spLocks noGrp="1"/>
          </p:cNvSpPr>
          <p:nvPr>
            <p:ph type="ftr" sz="quarter" idx="16"/>
          </p:nvPr>
        </p:nvSpPr>
        <p:spPr/>
        <p:txBody>
          <a:bodyPr rtlCol="0"/>
          <a:lstStyle/>
          <a:p>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040217F-FEBB-4CA8-A1E5-DE1BEAD38DD6}" type="datetimeFigureOut">
              <a:rPr lang="es-PE" smtClean="0"/>
              <a:t>08/11/2011</a:t>
            </a:fld>
            <a:endParaRPr lang="es-PE"/>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PE"/>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CEA0C0FE-28AA-457D-96FE-777AAA782CD1}"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040217F-FEBB-4CA8-A1E5-DE1BEAD38DD6}" type="datetimeFigureOut">
              <a:rPr lang="es-PE" smtClean="0"/>
              <a:t>08/11/2011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EA0C0FE-28AA-457D-96FE-777AAA782CD1}" type="slidenum">
              <a:rPr lang="es-PE" smtClean="0"/>
              <a:t>‹Nº›</a:t>
            </a:fld>
            <a:endParaRPr lang="es-PE"/>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040217F-FEBB-4CA8-A1E5-DE1BEAD38DD6}" type="datetimeFigureOut">
              <a:rPr lang="es-PE" smtClean="0"/>
              <a:t>08/11/2011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CEA0C0FE-28AA-457D-96FE-777AAA782CD1}" type="slidenum">
              <a:rPr lang="es-PE" smtClean="0"/>
              <a:t>‹Nº›</a:t>
            </a:fld>
            <a:endParaRPr lang="es-PE"/>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040217F-FEBB-4CA8-A1E5-DE1BEAD38DD6}" type="datetimeFigureOut">
              <a:rPr lang="es-PE" smtClean="0"/>
              <a:t>08/11/2011</a:t>
            </a:fld>
            <a:endParaRPr lang="es-PE"/>
          </a:p>
        </p:txBody>
      </p:sp>
      <p:sp>
        <p:nvSpPr>
          <p:cNvPr id="7" name="6 Marcador de número de diapositiva"/>
          <p:cNvSpPr>
            <a:spLocks noGrp="1"/>
          </p:cNvSpPr>
          <p:nvPr>
            <p:ph type="sldNum" sz="quarter" idx="11"/>
          </p:nvPr>
        </p:nvSpPr>
        <p:spPr/>
        <p:txBody>
          <a:bodyPr rtlCol="0"/>
          <a:lstStyle/>
          <a:p>
            <a:fld id="{CEA0C0FE-28AA-457D-96FE-777AAA782CD1}" type="slidenum">
              <a:rPr lang="es-PE" smtClean="0"/>
              <a:t>‹Nº›</a:t>
            </a:fld>
            <a:endParaRPr lang="es-PE"/>
          </a:p>
        </p:txBody>
      </p:sp>
      <p:sp>
        <p:nvSpPr>
          <p:cNvPr id="8" name="7 Marcador de pie de página"/>
          <p:cNvSpPr>
            <a:spLocks noGrp="1"/>
          </p:cNvSpPr>
          <p:nvPr>
            <p:ph type="ftr" sz="quarter" idx="12"/>
          </p:nvPr>
        </p:nvSpPr>
        <p:spPr/>
        <p:txBody>
          <a:bodyPr rtlCol="0"/>
          <a:lstStyle/>
          <a:p>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40217F-FEBB-4CA8-A1E5-DE1BEAD38DD6}" type="datetimeFigureOut">
              <a:rPr lang="es-PE" smtClean="0"/>
              <a:t>08/11/2011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CEA0C0FE-28AA-457D-96FE-777AAA782CD1}"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040217F-FEBB-4CA8-A1E5-DE1BEAD38DD6}" type="datetimeFigureOut">
              <a:rPr lang="es-PE" smtClean="0"/>
              <a:t>08/11/2011</a:t>
            </a:fld>
            <a:endParaRPr lang="es-PE"/>
          </a:p>
        </p:txBody>
      </p:sp>
      <p:sp>
        <p:nvSpPr>
          <p:cNvPr id="22" name="21 Marcador de número de diapositiva"/>
          <p:cNvSpPr>
            <a:spLocks noGrp="1"/>
          </p:cNvSpPr>
          <p:nvPr>
            <p:ph type="sldNum" sz="quarter" idx="15"/>
          </p:nvPr>
        </p:nvSpPr>
        <p:spPr/>
        <p:txBody>
          <a:bodyPr rtlCol="0"/>
          <a:lstStyle/>
          <a:p>
            <a:fld id="{CEA0C0FE-28AA-457D-96FE-777AAA782CD1}" type="slidenum">
              <a:rPr lang="es-PE" smtClean="0"/>
              <a:t>‹Nº›</a:t>
            </a:fld>
            <a:endParaRPr lang="es-PE"/>
          </a:p>
        </p:txBody>
      </p:sp>
      <p:sp>
        <p:nvSpPr>
          <p:cNvPr id="23" name="22 Marcador de pie de página"/>
          <p:cNvSpPr>
            <a:spLocks noGrp="1"/>
          </p:cNvSpPr>
          <p:nvPr>
            <p:ph type="ftr" sz="quarter" idx="16"/>
          </p:nvPr>
        </p:nvSpPr>
        <p:spPr/>
        <p:txBody>
          <a:bodyPr rtlCol="0"/>
          <a:lstStyle/>
          <a:p>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040217F-FEBB-4CA8-A1E5-DE1BEAD38DD6}" type="datetimeFigureOut">
              <a:rPr lang="es-PE" smtClean="0"/>
              <a:t>08/11/2011</a:t>
            </a:fld>
            <a:endParaRPr lang="es-PE"/>
          </a:p>
        </p:txBody>
      </p:sp>
      <p:sp>
        <p:nvSpPr>
          <p:cNvPr id="18" name="17 Marcador de número de diapositiva"/>
          <p:cNvSpPr>
            <a:spLocks noGrp="1"/>
          </p:cNvSpPr>
          <p:nvPr>
            <p:ph type="sldNum" sz="quarter" idx="11"/>
          </p:nvPr>
        </p:nvSpPr>
        <p:spPr/>
        <p:txBody>
          <a:bodyPr rtlCol="0"/>
          <a:lstStyle/>
          <a:p>
            <a:fld id="{CEA0C0FE-28AA-457D-96FE-777AAA782CD1}" type="slidenum">
              <a:rPr lang="es-PE" smtClean="0"/>
              <a:t>‹Nº›</a:t>
            </a:fld>
            <a:endParaRPr lang="es-PE"/>
          </a:p>
        </p:txBody>
      </p:sp>
      <p:sp>
        <p:nvSpPr>
          <p:cNvPr id="21" name="20 Marcador de pie de página"/>
          <p:cNvSpPr>
            <a:spLocks noGrp="1"/>
          </p:cNvSpPr>
          <p:nvPr>
            <p:ph type="ftr" sz="quarter" idx="12"/>
          </p:nvPr>
        </p:nvSpPr>
        <p:spPr/>
        <p:txBody>
          <a:bodyPr rtlCol="0"/>
          <a:lstStyle/>
          <a:p>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40217F-FEBB-4CA8-A1E5-DE1BEAD38DD6}" type="datetimeFigureOut">
              <a:rPr lang="es-PE" smtClean="0"/>
              <a:t>08/11/2011</a:t>
            </a:fld>
            <a:endParaRPr lang="es-PE"/>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PE"/>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A0C0FE-28AA-457D-96FE-777AAA782CD1}"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571480"/>
            <a:ext cx="4743456" cy="5672176"/>
          </a:xfrm>
        </p:spPr>
        <p:txBody>
          <a:bodyPr>
            <a:noAutofit/>
          </a:bodyPr>
          <a:lstStyle/>
          <a:p>
            <a:pPr algn="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a:latin typeface="Aharoni" pitchFamily="2" charset="-79"/>
                <a:cs typeface="Aharoni" pitchFamily="2" charset="-79"/>
              </a:rPr>
              <a:t/>
            </a:r>
            <a:br>
              <a:rPr lang="es-PE" sz="2400" dirty="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dirty="0" smtClean="0">
                <a:latin typeface="Aharoni" pitchFamily="2" charset="-79"/>
                <a:cs typeface="Aharoni" pitchFamily="2" charset="-79"/>
              </a:rPr>
              <a:t/>
            </a:r>
            <a:br>
              <a:rPr lang="es-PE" sz="2400" dirty="0" smtClean="0">
                <a:latin typeface="Aharoni" pitchFamily="2" charset="-79"/>
                <a:cs typeface="Aharoni" pitchFamily="2" charset="-79"/>
              </a:rPr>
            </a:br>
            <a:r>
              <a:rPr lang="es-PE" sz="2400" b="0" dirty="0" smtClean="0">
                <a:solidFill>
                  <a:schemeClr val="accent1"/>
                </a:solidFill>
                <a:latin typeface="Aharoni" pitchFamily="2" charset="-79"/>
                <a:cs typeface="Aharoni" pitchFamily="2" charset="-79"/>
              </a:rPr>
              <a:t>Sucede que al término de un proyecto, los participantes reciben un polo con el nombre del proyecto. Entonces la persona que anda con un polo de </a:t>
            </a:r>
            <a:r>
              <a:rPr lang="es-PE" sz="2400" b="0" dirty="0" err="1" smtClean="0">
                <a:solidFill>
                  <a:schemeClr val="accent1"/>
                </a:solidFill>
                <a:latin typeface="Aharoni" pitchFamily="2" charset="-79"/>
                <a:cs typeface="Aharoni" pitchFamily="2" charset="-79"/>
              </a:rPr>
              <a:t>Gmail</a:t>
            </a:r>
            <a:r>
              <a:rPr lang="es-PE" sz="2400" b="0" dirty="0" smtClean="0">
                <a:solidFill>
                  <a:schemeClr val="accent1"/>
                </a:solidFill>
                <a:latin typeface="Aharoni" pitchFamily="2" charset="-79"/>
                <a:cs typeface="Aharoni" pitchFamily="2" charset="-79"/>
              </a:rPr>
              <a:t> puede ser mejor valorado que otra persona con un polo de Google Video. Es decir, literalmente</a:t>
            </a:r>
            <a:r>
              <a:rPr lang="es-PE" sz="2400" b="0" dirty="0" smtClean="0">
                <a:solidFill>
                  <a:srgbClr val="FFC000"/>
                </a:solidFill>
                <a:latin typeface="Aharoni" pitchFamily="2" charset="-79"/>
                <a:cs typeface="Aharoni" pitchFamily="2" charset="-79"/>
              </a:rPr>
              <a:t>, </a:t>
            </a:r>
            <a:r>
              <a:rPr lang="es-PE" sz="6000" b="1" dirty="0" smtClean="0">
                <a:solidFill>
                  <a:srgbClr val="FF0000"/>
                </a:solidFill>
                <a:latin typeface="Aharoni" pitchFamily="2" charset="-79"/>
                <a:cs typeface="Aharoni" pitchFamily="2" charset="-79"/>
              </a:rPr>
              <a:t>"se ponen la camiseta".</a:t>
            </a:r>
            <a:endParaRPr lang="es-PE" sz="6000" b="1" dirty="0">
              <a:solidFill>
                <a:srgbClr val="FF0000"/>
              </a:solidFill>
              <a:latin typeface="Aharoni" pitchFamily="2" charset="-79"/>
              <a:cs typeface="Aharoni" pitchFamily="2" charset="-79"/>
            </a:endParaRPr>
          </a:p>
        </p:txBody>
      </p:sp>
      <p:pic>
        <p:nvPicPr>
          <p:cNvPr id="1026" name="Picture 2"/>
          <p:cNvPicPr>
            <a:picLocks noChangeAspect="1" noChangeArrowheads="1"/>
          </p:cNvPicPr>
          <p:nvPr/>
        </p:nvPicPr>
        <p:blipFill>
          <a:blip r:embed="rId2"/>
          <a:srcRect/>
          <a:stretch>
            <a:fillRect/>
          </a:stretch>
        </p:blipFill>
        <p:spPr bwMode="auto">
          <a:xfrm>
            <a:off x="5786446" y="214290"/>
            <a:ext cx="3071833" cy="59626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TotalTime>
  <Words>0</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Mirador</vt:lpstr>
      <vt:lpstr>        Sucede que al término de un proyecto, los participantes reciben un polo con el nombre del proyecto. Entonces la persona que anda con un polo de Gmail puede ser mejor valorado que otra persona con un polo de Google Video. Es decir, literalmente, "se ponen la camiseta".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Sucede que al término de un proyecto, los participantes reciben un polo con el nombre del proyecto. Entonces la persona que anda con un polo de Gmail puede ser mejor valorado que otra persona con un polo de Google Video. Es decir, literalmente, "se ponen la camiseta".</dc:title>
  <dc:creator>Plebe</dc:creator>
  <cp:lastModifiedBy>Plebe</cp:lastModifiedBy>
  <cp:revision>2</cp:revision>
  <dcterms:created xsi:type="dcterms:W3CDTF">2011-11-08T19:49:23Z</dcterms:created>
  <dcterms:modified xsi:type="dcterms:W3CDTF">2011-11-08T20:03:19Z</dcterms:modified>
</cp:coreProperties>
</file>