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31CEE-56E1-4F6A-BD3F-B95A1E2B9859}" type="datetimeFigureOut">
              <a:rPr lang="es-PE" smtClean="0"/>
              <a:pPr/>
              <a:t>14/10/2011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535A4-20EA-484B-979D-B7BCA5E3634E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Que es el </a:t>
            </a:r>
            <a:r>
              <a:rPr lang="es-PE" dirty="0" err="1" smtClean="0"/>
              <a:t>Brief</a:t>
            </a: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</a:t>
            </a:r>
            <a:r>
              <a:rPr lang="es-PE" dirty="0" err="1" smtClean="0"/>
              <a:t>Brief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2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000364" y="1643050"/>
            <a:ext cx="5857916" cy="4572032"/>
          </a:xfrm>
        </p:spPr>
        <p:txBody>
          <a:bodyPr>
            <a:noAutofit/>
          </a:bodyPr>
          <a:lstStyle/>
          <a:p>
            <a:r>
              <a:rPr lang="es-MX" dirty="0" smtClean="0"/>
              <a:t>El proceso de producción de ideas para elaborar una campaña radica en la información del producto, su mercado, la competencia y el entorno que los rodea.</a:t>
            </a:r>
          </a:p>
          <a:p>
            <a:r>
              <a:rPr lang="es-MX" dirty="0" smtClean="0"/>
              <a:t>A mayor cantidad  de información; mayor cantidad de ideas.</a:t>
            </a:r>
          </a:p>
          <a:p>
            <a:r>
              <a:rPr lang="es-MX" dirty="0" smtClean="0"/>
              <a:t>En comunicación la información que se entrega a una agencia de publicidad se plasma en un </a:t>
            </a:r>
            <a:r>
              <a:rPr lang="es-MX" b="1" dirty="0" err="1" smtClean="0">
                <a:solidFill>
                  <a:srgbClr val="C00000"/>
                </a:solidFill>
              </a:rPr>
              <a:t>brief</a:t>
            </a:r>
            <a:r>
              <a:rPr lang="es-MX" dirty="0" smtClean="0"/>
              <a:t>.</a:t>
            </a:r>
            <a:endParaRPr lang="es-PE" dirty="0" smtClean="0"/>
          </a:p>
        </p:txBody>
      </p:sp>
      <p:pic>
        <p:nvPicPr>
          <p:cNvPr id="135170" name="Picture 2" descr="C:\Archivos de programa\Microsoft Office\MEDIA\CAGCAT10\j02977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2612457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3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5114932" cy="4525963"/>
          </a:xfrm>
        </p:spPr>
        <p:txBody>
          <a:bodyPr>
            <a:noAutofit/>
          </a:bodyPr>
          <a:lstStyle/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Documento escrito mediante el cual el anunciante ofrece un cuadro exhaustivo y coherente de la comercialización del producto y en el que se definen las competencias de la agencia</a:t>
            </a:r>
          </a:p>
          <a:p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PE" dirty="0" err="1" smtClean="0">
                <a:ea typeface="Arial Unicode MS" pitchFamily="34" charset="-128"/>
                <a:cs typeface="Arial Unicode MS" pitchFamily="34" charset="-128"/>
              </a:rPr>
              <a:t>brief</a:t>
            </a:r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 no es algo estándar; cada empresa arma el </a:t>
            </a:r>
            <a:r>
              <a:rPr lang="es-PE" dirty="0" err="1" smtClean="0">
                <a:ea typeface="Arial Unicode MS" pitchFamily="34" charset="-128"/>
                <a:cs typeface="Arial Unicode MS" pitchFamily="34" charset="-128"/>
              </a:rPr>
              <a:t>brief</a:t>
            </a:r>
            <a:r>
              <a:rPr lang="es-PE" dirty="0" smtClean="0">
                <a:ea typeface="Arial Unicode MS" pitchFamily="34" charset="-128"/>
                <a:cs typeface="Arial Unicode MS" pitchFamily="34" charset="-128"/>
              </a:rPr>
              <a:t> que más le convenga.</a:t>
            </a:r>
          </a:p>
          <a:p>
            <a:endParaRPr lang="es-PE" dirty="0"/>
          </a:p>
        </p:txBody>
      </p:sp>
      <p:pic>
        <p:nvPicPr>
          <p:cNvPr id="136194" name="Picture 2" descr="C:\Documents and Settings\USER\Configuración local\Archivos temporales de Internet\Content.IE5\YBCHMD8B\MP900430727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928934"/>
            <a:ext cx="2928934" cy="2928934"/>
          </a:xfrm>
          <a:prstGeom prst="rect">
            <a:avLst/>
          </a:prstGeom>
          <a:noFill/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</p:spPr>
        <p:txBody>
          <a:bodyPr/>
          <a:lstStyle/>
          <a:p>
            <a:r>
              <a:rPr lang="es-PE" dirty="0" smtClean="0"/>
              <a:t>El </a:t>
            </a:r>
            <a:r>
              <a:rPr lang="es-PE" dirty="0" err="1" smtClean="0"/>
              <a:t>Brief</a:t>
            </a:r>
            <a:endParaRPr lang="es-P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Partes del </a:t>
            </a:r>
            <a:r>
              <a:rPr lang="es-PE" dirty="0" err="1" smtClean="0"/>
              <a:t>Brief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4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928926" y="1428736"/>
            <a:ext cx="5929354" cy="4740277"/>
          </a:xfrm>
        </p:spPr>
        <p:txBody>
          <a:bodyPr>
            <a:noAutofit/>
          </a:bodyPr>
          <a:lstStyle/>
          <a:p>
            <a:r>
              <a:rPr lang="es-PE" sz="2100" dirty="0" smtClean="0"/>
              <a:t>Información general de la empresa</a:t>
            </a:r>
          </a:p>
          <a:p>
            <a:r>
              <a:rPr lang="es-PE" sz="2100" dirty="0" smtClean="0"/>
              <a:t>Información específica del producto</a:t>
            </a:r>
          </a:p>
          <a:p>
            <a:r>
              <a:rPr lang="es-PE" sz="2100" dirty="0" smtClean="0"/>
              <a:t>Situación del mercado del producto</a:t>
            </a:r>
          </a:p>
          <a:p>
            <a:r>
              <a:rPr lang="es-PE" sz="2100" dirty="0" smtClean="0"/>
              <a:t>Competencia</a:t>
            </a:r>
          </a:p>
          <a:p>
            <a:r>
              <a:rPr lang="es-PE" sz="2100" dirty="0" smtClean="0"/>
              <a:t>Perfil del consumidor</a:t>
            </a:r>
          </a:p>
          <a:p>
            <a:r>
              <a:rPr lang="es-PE" sz="2100" dirty="0" smtClean="0"/>
              <a:t>Producto:</a:t>
            </a:r>
          </a:p>
          <a:p>
            <a:pPr lvl="1"/>
            <a:r>
              <a:rPr lang="es-PE" sz="2100" dirty="0" smtClean="0"/>
              <a:t>Notoriedad</a:t>
            </a:r>
          </a:p>
          <a:p>
            <a:pPr lvl="1"/>
            <a:r>
              <a:rPr lang="es-PE" sz="2100" dirty="0" smtClean="0"/>
              <a:t>Imagen</a:t>
            </a:r>
          </a:p>
          <a:p>
            <a:pPr lvl="1"/>
            <a:r>
              <a:rPr lang="es-PE" sz="2100" dirty="0" smtClean="0"/>
              <a:t>Ciclo de vida</a:t>
            </a:r>
          </a:p>
          <a:p>
            <a:pPr lvl="1"/>
            <a:r>
              <a:rPr lang="es-PE" sz="2100" dirty="0" smtClean="0"/>
              <a:t>Posicionamiento</a:t>
            </a:r>
          </a:p>
          <a:p>
            <a:pPr lvl="1"/>
            <a:r>
              <a:rPr lang="es-PE" sz="2100" dirty="0" smtClean="0"/>
              <a:t>Diferenciación</a:t>
            </a:r>
          </a:p>
          <a:p>
            <a:pPr lvl="1"/>
            <a:r>
              <a:rPr lang="es-PE" sz="2100" dirty="0" smtClean="0"/>
              <a:t>Atributos de Producto</a:t>
            </a:r>
          </a:p>
          <a:p>
            <a:pPr lvl="1"/>
            <a:r>
              <a:rPr lang="es-PE" sz="2100" dirty="0" smtClean="0"/>
              <a:t>Plaza</a:t>
            </a:r>
          </a:p>
          <a:p>
            <a:pPr lvl="1"/>
            <a:r>
              <a:rPr lang="es-PE" sz="2100" dirty="0" smtClean="0"/>
              <a:t>Precio</a:t>
            </a:r>
          </a:p>
          <a:p>
            <a:pPr lvl="1"/>
            <a:r>
              <a:rPr lang="es-PE" sz="2100" dirty="0" smtClean="0"/>
              <a:t>Promoción</a:t>
            </a:r>
          </a:p>
          <a:p>
            <a:pPr>
              <a:buNone/>
            </a:pPr>
            <a:endParaRPr lang="es-PE" sz="2100" dirty="0"/>
          </a:p>
        </p:txBody>
      </p:sp>
      <p:pic>
        <p:nvPicPr>
          <p:cNvPr id="137218" name="Picture 2" descr="C:\Documents and Settings\USER\Configuración local\Archivos temporales de Internet\Content.IE5\1Z3319GA\MP900422458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32543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152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Que es el Brief</vt:lpstr>
      <vt:lpstr>El Brief</vt:lpstr>
      <vt:lpstr>El Brief</vt:lpstr>
      <vt:lpstr>Partes del Brief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el Brief</dc:title>
  <dc:creator>USER</dc:creator>
  <cp:lastModifiedBy>schavez</cp:lastModifiedBy>
  <cp:revision>3</cp:revision>
  <dcterms:created xsi:type="dcterms:W3CDTF">2011-10-10T05:46:03Z</dcterms:created>
  <dcterms:modified xsi:type="dcterms:W3CDTF">2011-10-14T22:28:28Z</dcterms:modified>
</cp:coreProperties>
</file>