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gif" ContentType="image/gif"/>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E6013D1-F2F4-4376-AFBA-22F7EF9CB5C0}" type="datetimeFigureOut">
              <a:rPr lang="es-VE" smtClean="0"/>
              <a:pPr/>
              <a:t>03/08/2012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30FC81C1-3208-44B0-8A92-4924E46520E8}"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013D1-F2F4-4376-AFBA-22F7EF9CB5C0}" type="datetimeFigureOut">
              <a:rPr lang="es-VE" smtClean="0"/>
              <a:pPr/>
              <a:t>03/08/2012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C81C1-3208-44B0-8A92-4924E46520E8}"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786314" y="571480"/>
            <a:ext cx="3786214" cy="2286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OffAxis1Right"/>
              <a:lightRig rig="threePt" dir="t"/>
            </a:scene3d>
            <a:sp3d extrusionH="57150">
              <a:bevelT w="82550" h="38100" prst="coolSlant"/>
            </a:sp3d>
          </a:bodyPr>
          <a:lstStyle/>
          <a:p>
            <a:pPr algn="ctr"/>
            <a:r>
              <a:rPr lang="es-VE" sz="4400" b="1" dirty="0" smtClean="0">
                <a:ln w="31550" cmpd="sng">
                  <a:solidFill>
                    <a:schemeClr val="accent6">
                      <a:lumMod val="75000"/>
                    </a:schemeClr>
                  </a:solidFill>
                  <a:prstDash val="solid"/>
                </a:ln>
                <a:solidFill>
                  <a:schemeClr val="accent6">
                    <a:lumMod val="20000"/>
                    <a:lumOff val="80000"/>
                  </a:schemeClr>
                </a:solidFill>
                <a:effectLst>
                  <a:glow rad="228600">
                    <a:schemeClr val="accent6">
                      <a:satMod val="175000"/>
                      <a:alpha val="40000"/>
                    </a:schemeClr>
                  </a:glow>
                  <a:innerShdw blurRad="63500" dist="50800">
                    <a:prstClr val="black">
                      <a:alpha val="50000"/>
                    </a:prstClr>
                  </a:innerShdw>
                </a:effectLst>
              </a:rPr>
              <a:t>Aproximación</a:t>
            </a:r>
            <a:r>
              <a:rPr lang="es-VE" sz="4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6">
                      <a:satMod val="175000"/>
                      <a:alpha val="40000"/>
                    </a:schemeClr>
                  </a:glow>
                  <a:innerShdw blurRad="63500" dist="50800">
                    <a:prstClr val="black">
                      <a:alpha val="50000"/>
                    </a:prstClr>
                  </a:innerShdw>
                </a:effectLst>
              </a:rPr>
              <a:t> 3D</a:t>
            </a:r>
            <a:endParaRPr lang="es-VE" sz="4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228600">
                  <a:schemeClr val="accent6">
                    <a:satMod val="175000"/>
                    <a:alpha val="40000"/>
                  </a:schemeClr>
                </a:glow>
                <a:innerShdw blurRad="63500" dist="50800">
                  <a:prstClr val="black">
                    <a:alpha val="50000"/>
                  </a:prstClr>
                </a:innerShdw>
              </a:effectLst>
            </a:endParaRPr>
          </a:p>
        </p:txBody>
      </p:sp>
      <p:sp>
        <p:nvSpPr>
          <p:cNvPr id="8" name="7 Esquina doblada"/>
          <p:cNvSpPr/>
          <p:nvPr/>
        </p:nvSpPr>
        <p:spPr>
          <a:xfrm>
            <a:off x="214282" y="285728"/>
            <a:ext cx="4286280" cy="3286148"/>
          </a:xfrm>
          <a:prstGeom prst="foldedCorner">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endParaRPr lang="es-VE" b="1" dirty="0" smtClean="0"/>
          </a:p>
          <a:p>
            <a:pPr algn="just"/>
            <a:r>
              <a:rPr lang="es-VE" b="1" dirty="0" smtClean="0"/>
              <a:t>Aprendizaje Permanente </a:t>
            </a:r>
          </a:p>
          <a:p>
            <a:pPr algn="just"/>
            <a:r>
              <a:rPr lang="es-VE" dirty="0" smtClean="0"/>
              <a:t>Promueve el desarrollo del potencial humano a través de un proceso continuo que estimula a los individuos a adquirir de manera constante los conocimientos, valores y habilidades que requieren a lo largo de su vida, aprovechando con creatividad todas las circunstancias y posibles entornos para aprender nuevos saberes (</a:t>
            </a:r>
            <a:r>
              <a:rPr lang="es-VE" dirty="0" err="1" smtClean="0"/>
              <a:t>Longworth</a:t>
            </a:r>
            <a:r>
              <a:rPr lang="es-VE" dirty="0" smtClean="0"/>
              <a:t> y Davies, 1996, p. 22).</a:t>
            </a:r>
          </a:p>
        </p:txBody>
      </p:sp>
      <p:sp>
        <p:nvSpPr>
          <p:cNvPr id="9" name="8 Esquina doblada"/>
          <p:cNvSpPr/>
          <p:nvPr/>
        </p:nvSpPr>
        <p:spPr>
          <a:xfrm>
            <a:off x="4572000" y="3214686"/>
            <a:ext cx="4214842" cy="3214710"/>
          </a:xfrm>
          <a:prstGeom prst="foldedCorner">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endParaRPr lang="es-VE" b="1" dirty="0" smtClean="0"/>
          </a:p>
          <a:p>
            <a:pPr algn="just"/>
            <a:r>
              <a:rPr lang="es-VE" b="1" dirty="0" smtClean="0"/>
              <a:t>Educación expandida </a:t>
            </a:r>
          </a:p>
          <a:p>
            <a:pPr algn="just"/>
            <a:r>
              <a:rPr lang="es-VE" dirty="0" smtClean="0"/>
              <a:t>Es un concepto que engloba las nuevas formas de educación, que incorporan los procesos sociales y comunicacionales. La nueva cultura digital se caracteriza por la organización en red, el trabajo colectivo, la convergencia de medios. La mayor parte de estos procesos no se incorpora en los sistemas educativos convencionales. </a:t>
            </a:r>
            <a:endParaRPr lang="es-VE" dirty="0"/>
          </a:p>
        </p:txBody>
      </p:sp>
      <p:pic>
        <p:nvPicPr>
          <p:cNvPr id="10" name="9 Imagen" descr="hombre20pensando.gif"/>
          <p:cNvPicPr>
            <a:picLocks noChangeAspect="1"/>
          </p:cNvPicPr>
          <p:nvPr/>
        </p:nvPicPr>
        <p:blipFill>
          <a:blip r:embed="rId2"/>
          <a:stretch>
            <a:fillRect/>
          </a:stretch>
        </p:blipFill>
        <p:spPr>
          <a:xfrm>
            <a:off x="928662" y="3643314"/>
            <a:ext cx="2643206" cy="26432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TotalTime>
  <Words>122</Words>
  <Application>Microsoft Office PowerPoint</Application>
  <PresentationFormat>Presentación en pantalla (4:3)</PresentationFormat>
  <Paragraphs>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Presentacion Aprendizaje Invisible</dc:title>
  <dc:creator>RANSOFT</dc:creator>
  <dc:description/>
  <cp:lastModifiedBy>Windows Seven</cp:lastModifiedBy>
  <cp:revision>43</cp:revision>
  <dcterms:created xsi:type="dcterms:W3CDTF">2012-07-27T20:29:01Z</dcterms:created>
  <dcterms:modified xsi:type="dcterms:W3CDTF">2012-08-03T12:32:48Z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Presentacion Aprendizaje Invisible</vt:lpwstr>
  </property>
  <property fmtid="{D5CDD505-2E9C-101B-9397-08002B2CF9AE}" pid="3" name="SlideDescription">
    <vt:lpwstr/>
  </property>
</Properties>
</file>