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endritas2.gif"/>
          <p:cNvPicPr>
            <a:picLocks noChangeAspect="1"/>
          </p:cNvPicPr>
          <p:nvPr/>
        </p:nvPicPr>
        <p:blipFill>
          <a:blip r:embed="rId2">
            <a:lum bright="-16000" contrast="40000"/>
          </a:blip>
          <a:stretch>
            <a:fillRect/>
          </a:stretch>
        </p:blipFill>
        <p:spPr>
          <a:xfrm>
            <a:off x="4357686" y="0"/>
            <a:ext cx="4786314" cy="2786058"/>
          </a:xfrm>
          <a:prstGeom prst="rect">
            <a:avLst/>
          </a:prstGeom>
        </p:spPr>
      </p:pic>
      <p:pic>
        <p:nvPicPr>
          <p:cNvPr id="3" name="2 Imagen" descr="ubicu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14596"/>
            <a:ext cx="7715240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Flecha derecha"/>
          <p:cNvSpPr/>
          <p:nvPr/>
        </p:nvSpPr>
        <p:spPr>
          <a:xfrm>
            <a:off x="571472" y="642918"/>
            <a:ext cx="3500462" cy="112757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b="1" dirty="0" smtClean="0"/>
              <a:t>Aprendizaje </a:t>
            </a:r>
            <a:r>
              <a:rPr lang="es-VE" b="1" dirty="0" err="1" smtClean="0"/>
              <a:t>serendípico</a:t>
            </a:r>
            <a:r>
              <a:rPr lang="es-VE" b="1" dirty="0" smtClean="0"/>
              <a:t>-accidental-incidental: </a:t>
            </a:r>
            <a:endParaRPr lang="es-VE" b="1" dirty="0"/>
          </a:p>
        </p:txBody>
      </p:sp>
      <p:sp>
        <p:nvSpPr>
          <p:cNvPr id="7" name="6 Rectángulo"/>
          <p:cNvSpPr/>
          <p:nvPr/>
        </p:nvSpPr>
        <p:spPr>
          <a:xfrm>
            <a:off x="7643834" y="2571744"/>
            <a:ext cx="1500166" cy="428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VE" sz="3200" b="1" dirty="0" smtClean="0"/>
              <a:t>Aprendizaje ubicuo</a:t>
            </a:r>
            <a:endParaRPr lang="es-V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Aprendizaje Invisible</dc:title>
  <dc:creator>RANSOFT</dc:creator>
  <dc:description/>
  <cp:lastModifiedBy>Windows Seven</cp:lastModifiedBy>
  <cp:revision>43</cp:revision>
  <dcterms:created xsi:type="dcterms:W3CDTF">2012-07-27T20:29:01Z</dcterms:created>
  <dcterms:modified xsi:type="dcterms:W3CDTF">2012-08-03T12:29:35Z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Presentacion Aprendizaje Invisible</vt:lpwstr>
  </property>
  <property fmtid="{D5CDD505-2E9C-101B-9397-08002B2CF9AE}" pid="3" name="SlideDescription">
    <vt:lpwstr/>
  </property>
</Properties>
</file>