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13D1-F2F4-4376-AFBA-22F7EF9CB5C0}" type="datetimeFigureOut">
              <a:rPr lang="es-VE" smtClean="0"/>
              <a:pPr/>
              <a:t>03/08/2012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1C1-3208-44B0-8A92-4924E46520E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5268963805_ace34dab39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0940"/>
            <a:ext cx="8286807" cy="6577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Aprendizaje Invisible</dc:title>
  <dc:creator>RANSOFT</dc:creator>
  <dc:description/>
  <cp:lastModifiedBy>Windows Seven</cp:lastModifiedBy>
  <cp:revision>43</cp:revision>
  <dcterms:created xsi:type="dcterms:W3CDTF">2012-07-27T20:29:01Z</dcterms:created>
  <dcterms:modified xsi:type="dcterms:W3CDTF">2012-08-03T12:29:35Z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Presentacion Aprendizaje Invisible</vt:lpwstr>
  </property>
  <property fmtid="{D5CDD505-2E9C-101B-9397-08002B2CF9AE}" pid="3" name="SlideDescription">
    <vt:lpwstr/>
  </property>
</Properties>
</file>