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7C27AE-3A88-40C8-B194-1ECC6E35F19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EF8D790-9125-4791-B812-19F00429E531}">
      <dgm:prSet phldrT="[Texto]"/>
      <dgm:spPr/>
      <dgm:t>
        <a:bodyPr/>
        <a:lstStyle/>
        <a:p>
          <a:r>
            <a:rPr lang="es-AR" dirty="0" smtClean="0"/>
            <a:t>Barroco</a:t>
          </a:r>
          <a:endParaRPr lang="es-ES" dirty="0"/>
        </a:p>
      </dgm:t>
    </dgm:pt>
    <dgm:pt modelId="{63169B9A-8A80-448C-B74A-BDE16E6DBB83}" type="parTrans" cxnId="{34E32D07-F48E-4F0E-BE9C-B1F7093E31BA}">
      <dgm:prSet/>
      <dgm:spPr/>
      <dgm:t>
        <a:bodyPr/>
        <a:lstStyle/>
        <a:p>
          <a:endParaRPr lang="es-ES"/>
        </a:p>
      </dgm:t>
    </dgm:pt>
    <dgm:pt modelId="{D05F705E-6E6E-4251-82D2-947919EC0F9C}" type="sibTrans" cxnId="{34E32D07-F48E-4F0E-BE9C-B1F7093E31BA}">
      <dgm:prSet/>
      <dgm:spPr/>
      <dgm:t>
        <a:bodyPr/>
        <a:lstStyle/>
        <a:p>
          <a:endParaRPr lang="es-ES"/>
        </a:p>
      </dgm:t>
    </dgm:pt>
    <dgm:pt modelId="{925A2D5E-1462-4A06-909F-505515271470}">
      <dgm:prSet phldrT="[Texto]"/>
      <dgm:spPr/>
      <dgm:t>
        <a:bodyPr/>
        <a:lstStyle/>
        <a:p>
          <a:r>
            <a:rPr lang="es-AR" dirty="0" smtClean="0"/>
            <a:t>Sor Juana</a:t>
          </a:r>
          <a:endParaRPr lang="es-ES" dirty="0"/>
        </a:p>
      </dgm:t>
    </dgm:pt>
    <dgm:pt modelId="{69D16BBF-EF3C-43FB-8DB0-80F032B7C3E9}" type="parTrans" cxnId="{02B51901-6D90-4F08-8B9D-4490E49CAFF6}">
      <dgm:prSet/>
      <dgm:spPr/>
      <dgm:t>
        <a:bodyPr/>
        <a:lstStyle/>
        <a:p>
          <a:endParaRPr lang="es-ES"/>
        </a:p>
      </dgm:t>
    </dgm:pt>
    <dgm:pt modelId="{36C96B2B-6C21-4292-AF88-2B5E3AE5DED5}" type="sibTrans" cxnId="{02B51901-6D90-4F08-8B9D-4490E49CAFF6}">
      <dgm:prSet/>
      <dgm:spPr/>
      <dgm:t>
        <a:bodyPr/>
        <a:lstStyle/>
        <a:p>
          <a:endParaRPr lang="es-ES"/>
        </a:p>
      </dgm:t>
    </dgm:pt>
    <dgm:pt modelId="{25A806DB-2347-454B-A488-1B2689F8DE3B}">
      <dgm:prSet phldrT="[Texto]"/>
      <dgm:spPr/>
      <dgm:t>
        <a:bodyPr/>
        <a:lstStyle/>
        <a:p>
          <a:r>
            <a:rPr lang="es-AR" dirty="0" smtClean="0"/>
            <a:t>Gusto por las formas rebuscadas</a:t>
          </a:r>
          <a:endParaRPr lang="es-ES" dirty="0"/>
        </a:p>
      </dgm:t>
    </dgm:pt>
    <dgm:pt modelId="{8D602926-C6CC-4D6B-802A-B98E36C5515D}" type="parTrans" cxnId="{1B2FDFE6-5B98-439D-8A92-3EB4CA1761FB}">
      <dgm:prSet/>
      <dgm:spPr/>
      <dgm:t>
        <a:bodyPr/>
        <a:lstStyle/>
        <a:p>
          <a:endParaRPr lang="es-ES"/>
        </a:p>
      </dgm:t>
    </dgm:pt>
    <dgm:pt modelId="{8DDF0A00-BFD2-41BA-B03F-327F1517B87C}" type="sibTrans" cxnId="{1B2FDFE6-5B98-439D-8A92-3EB4CA1761FB}">
      <dgm:prSet/>
      <dgm:spPr/>
      <dgm:t>
        <a:bodyPr/>
        <a:lstStyle/>
        <a:p>
          <a:endParaRPr lang="es-ES"/>
        </a:p>
      </dgm:t>
    </dgm:pt>
    <dgm:pt modelId="{09CE9AE0-1702-46CE-9C95-D5E2275C5C57}">
      <dgm:prSet phldrT="[Texto]"/>
      <dgm:spPr/>
      <dgm:t>
        <a:bodyPr/>
        <a:lstStyle/>
        <a:p>
          <a:r>
            <a:rPr lang="es-AR" dirty="0" smtClean="0"/>
            <a:t>Neoclasicismo</a:t>
          </a:r>
          <a:endParaRPr lang="es-ES" dirty="0"/>
        </a:p>
      </dgm:t>
    </dgm:pt>
    <dgm:pt modelId="{371D8BA7-FEB2-41E4-BA5B-9547D0C6A8E5}" type="parTrans" cxnId="{110F973B-FE21-4C41-874A-AEAA14F7F829}">
      <dgm:prSet/>
      <dgm:spPr/>
      <dgm:t>
        <a:bodyPr/>
        <a:lstStyle/>
        <a:p>
          <a:endParaRPr lang="es-ES"/>
        </a:p>
      </dgm:t>
    </dgm:pt>
    <dgm:pt modelId="{4BF87E1E-B74D-4D5F-8903-748AAB3149DF}" type="sibTrans" cxnId="{110F973B-FE21-4C41-874A-AEAA14F7F829}">
      <dgm:prSet/>
      <dgm:spPr/>
      <dgm:t>
        <a:bodyPr/>
        <a:lstStyle/>
        <a:p>
          <a:endParaRPr lang="es-ES"/>
        </a:p>
      </dgm:t>
    </dgm:pt>
    <dgm:pt modelId="{9E965A6B-7EB4-48D0-9FB0-AC26A479D8B4}">
      <dgm:prSet phldrT="[Texto]"/>
      <dgm:spPr/>
      <dgm:t>
        <a:bodyPr/>
        <a:lstStyle/>
        <a:p>
          <a:r>
            <a:rPr lang="es-AR" dirty="0" smtClean="0"/>
            <a:t>Himno</a:t>
          </a:r>
          <a:endParaRPr lang="es-ES" dirty="0"/>
        </a:p>
      </dgm:t>
    </dgm:pt>
    <dgm:pt modelId="{C0DB1C25-F29C-4386-9C4C-EF6203F3D71B}" type="parTrans" cxnId="{ED9FE093-164D-477C-99E7-B32F0AB8E802}">
      <dgm:prSet/>
      <dgm:spPr/>
      <dgm:t>
        <a:bodyPr/>
        <a:lstStyle/>
        <a:p>
          <a:endParaRPr lang="es-ES"/>
        </a:p>
      </dgm:t>
    </dgm:pt>
    <dgm:pt modelId="{BBCEFF0D-2F4D-4916-9D33-99656E948FE8}" type="sibTrans" cxnId="{ED9FE093-164D-477C-99E7-B32F0AB8E802}">
      <dgm:prSet/>
      <dgm:spPr/>
      <dgm:t>
        <a:bodyPr/>
        <a:lstStyle/>
        <a:p>
          <a:endParaRPr lang="es-ES"/>
        </a:p>
      </dgm:t>
    </dgm:pt>
    <dgm:pt modelId="{8503A001-8F9B-455A-83AF-4D4D5DCC513F}">
      <dgm:prSet phldrT="[Texto]"/>
      <dgm:spPr/>
      <dgm:t>
        <a:bodyPr/>
        <a:lstStyle/>
        <a:p>
          <a:r>
            <a:rPr lang="es-AR" dirty="0" smtClean="0"/>
            <a:t>Recuperación de concepciones clásicas: equilibrio, medida, cánones de belleza fijados por los griegos.</a:t>
          </a:r>
          <a:endParaRPr lang="es-ES" dirty="0"/>
        </a:p>
      </dgm:t>
    </dgm:pt>
    <dgm:pt modelId="{1FA26385-FCA7-46D7-A33F-CC349D12D227}" type="parTrans" cxnId="{00434430-75F8-4BE1-B69A-468664EF484F}">
      <dgm:prSet/>
      <dgm:spPr/>
      <dgm:t>
        <a:bodyPr/>
        <a:lstStyle/>
        <a:p>
          <a:endParaRPr lang="es-ES"/>
        </a:p>
      </dgm:t>
    </dgm:pt>
    <dgm:pt modelId="{411AFDD2-F1C4-4213-A540-3441C96248FC}" type="sibTrans" cxnId="{00434430-75F8-4BE1-B69A-468664EF484F}">
      <dgm:prSet/>
      <dgm:spPr/>
      <dgm:t>
        <a:bodyPr/>
        <a:lstStyle/>
        <a:p>
          <a:endParaRPr lang="es-ES"/>
        </a:p>
      </dgm:t>
    </dgm:pt>
    <dgm:pt modelId="{00E32796-DFD2-4C5D-8C48-1FC4E7D026D5}">
      <dgm:prSet phldrT="[Texto]"/>
      <dgm:spPr/>
      <dgm:t>
        <a:bodyPr/>
        <a:lstStyle/>
        <a:p>
          <a:r>
            <a:rPr lang="es-AR" dirty="0" smtClean="0"/>
            <a:t>Romanticismo</a:t>
          </a:r>
        </a:p>
        <a:p>
          <a:endParaRPr lang="es-ES" dirty="0"/>
        </a:p>
      </dgm:t>
    </dgm:pt>
    <dgm:pt modelId="{3BEDE171-C728-4483-A1E7-3BD85BFCFA29}" type="parTrans" cxnId="{90E161C7-D31D-424E-859D-48C5BBC1DAFE}">
      <dgm:prSet/>
      <dgm:spPr/>
      <dgm:t>
        <a:bodyPr/>
        <a:lstStyle/>
        <a:p>
          <a:endParaRPr lang="es-ES"/>
        </a:p>
      </dgm:t>
    </dgm:pt>
    <dgm:pt modelId="{776E80A6-3D4A-47DC-9A89-20B52F7D041D}" type="sibTrans" cxnId="{90E161C7-D31D-424E-859D-48C5BBC1DAFE}">
      <dgm:prSet/>
      <dgm:spPr/>
      <dgm:t>
        <a:bodyPr/>
        <a:lstStyle/>
        <a:p>
          <a:endParaRPr lang="es-ES"/>
        </a:p>
      </dgm:t>
    </dgm:pt>
    <dgm:pt modelId="{36183CB1-54D0-4FFB-BE5F-40B3CC48C71A}">
      <dgm:prSet phldrT="[Texto]"/>
      <dgm:spPr/>
      <dgm:t>
        <a:bodyPr/>
        <a:lstStyle/>
        <a:p>
          <a:r>
            <a:rPr lang="es-AR" dirty="0" smtClean="0"/>
            <a:t>Modernismo</a:t>
          </a:r>
        </a:p>
        <a:p>
          <a:endParaRPr lang="es-ES" dirty="0"/>
        </a:p>
      </dgm:t>
    </dgm:pt>
    <dgm:pt modelId="{FD1B0101-6BCC-4F21-932F-ABBED2F28DEC}" type="sibTrans" cxnId="{E6EEA3DB-0BDA-4364-9008-A80C97C1E436}">
      <dgm:prSet/>
      <dgm:spPr/>
      <dgm:t>
        <a:bodyPr/>
        <a:lstStyle/>
        <a:p>
          <a:endParaRPr lang="es-ES"/>
        </a:p>
      </dgm:t>
    </dgm:pt>
    <dgm:pt modelId="{5045F612-296D-4FBE-8FB2-310D1ED4E020}" type="parTrans" cxnId="{E6EEA3DB-0BDA-4364-9008-A80C97C1E436}">
      <dgm:prSet/>
      <dgm:spPr/>
      <dgm:t>
        <a:bodyPr/>
        <a:lstStyle/>
        <a:p>
          <a:endParaRPr lang="es-ES"/>
        </a:p>
      </dgm:t>
    </dgm:pt>
    <dgm:pt modelId="{5261FBC0-CBA8-44BA-BA30-482932C85EB1}">
      <dgm:prSet/>
      <dgm:spPr/>
      <dgm:t>
        <a:bodyPr/>
        <a:lstStyle/>
        <a:p>
          <a:endParaRPr lang="es-ES" dirty="0"/>
        </a:p>
      </dgm:t>
    </dgm:pt>
    <dgm:pt modelId="{E78ED3CD-BDFF-4F18-9D2D-9FE82E9C924D}" type="parTrans" cxnId="{ED1D2FC5-97C0-46EA-885D-4CB5972CD5E4}">
      <dgm:prSet/>
      <dgm:spPr/>
      <dgm:t>
        <a:bodyPr/>
        <a:lstStyle/>
        <a:p>
          <a:endParaRPr lang="es-ES"/>
        </a:p>
      </dgm:t>
    </dgm:pt>
    <dgm:pt modelId="{D5B078C7-7099-4B18-B332-CFFF5E83573B}" type="sibTrans" cxnId="{ED1D2FC5-97C0-46EA-885D-4CB5972CD5E4}">
      <dgm:prSet/>
      <dgm:spPr/>
      <dgm:t>
        <a:bodyPr/>
        <a:lstStyle/>
        <a:p>
          <a:endParaRPr lang="es-ES"/>
        </a:p>
      </dgm:t>
    </dgm:pt>
    <dgm:pt modelId="{001D6B1E-ED7B-4C5C-B34B-B9DD2D88AAB7}">
      <dgm:prSet phldrT="[Texto]"/>
      <dgm:spPr/>
      <dgm:t>
        <a:bodyPr/>
        <a:lstStyle/>
        <a:p>
          <a:r>
            <a:rPr lang="es-AR" dirty="0" smtClean="0"/>
            <a:t>Realismo</a:t>
          </a:r>
        </a:p>
        <a:p>
          <a:endParaRPr lang="es-AR" dirty="0" smtClean="0"/>
        </a:p>
        <a:p>
          <a:endParaRPr lang="es-ES" dirty="0"/>
        </a:p>
      </dgm:t>
    </dgm:pt>
    <dgm:pt modelId="{26B99570-BFBA-4E1D-8F70-2D4E2654E4BC}" type="parTrans" cxnId="{926F45F5-04C1-416D-9291-FAEAA5074933}">
      <dgm:prSet/>
      <dgm:spPr/>
      <dgm:t>
        <a:bodyPr/>
        <a:lstStyle/>
        <a:p>
          <a:endParaRPr lang="es-ES"/>
        </a:p>
      </dgm:t>
    </dgm:pt>
    <dgm:pt modelId="{445384C7-1476-48EB-BFDB-1945922C677B}" type="sibTrans" cxnId="{926F45F5-04C1-416D-9291-FAEAA5074933}">
      <dgm:prSet/>
      <dgm:spPr/>
      <dgm:t>
        <a:bodyPr/>
        <a:lstStyle/>
        <a:p>
          <a:endParaRPr lang="es-ES"/>
        </a:p>
      </dgm:t>
    </dgm:pt>
    <dgm:pt modelId="{FBCD1F7B-7712-4A76-A967-D9915F4C32D8}">
      <dgm:prSet/>
      <dgm:spPr/>
      <dgm:t>
        <a:bodyPr/>
        <a:lstStyle/>
        <a:p>
          <a:r>
            <a:rPr lang="es-AR" dirty="0" smtClean="0"/>
            <a:t>Esteban Echeverría</a:t>
          </a:r>
          <a:endParaRPr lang="es-ES" dirty="0"/>
        </a:p>
      </dgm:t>
    </dgm:pt>
    <dgm:pt modelId="{428B940D-8B0E-4DA9-8E67-E93488D94809}" type="parTrans" cxnId="{589FF692-796C-4A72-B2CB-9E53420E6C47}">
      <dgm:prSet/>
      <dgm:spPr/>
    </dgm:pt>
    <dgm:pt modelId="{6BAC607C-BADA-40D6-91E6-5FDB67687E03}" type="sibTrans" cxnId="{589FF692-796C-4A72-B2CB-9E53420E6C47}">
      <dgm:prSet/>
      <dgm:spPr/>
    </dgm:pt>
    <dgm:pt modelId="{8CE9D8F6-9DBB-4520-B249-0663F4E30D26}">
      <dgm:prSet/>
      <dgm:spPr/>
      <dgm:t>
        <a:bodyPr/>
        <a:lstStyle/>
        <a:p>
          <a:r>
            <a:rPr lang="es-AR" smtClean="0"/>
            <a:t>Compromiso político</a:t>
          </a:r>
          <a:endParaRPr lang="es-ES" dirty="0"/>
        </a:p>
      </dgm:t>
    </dgm:pt>
    <dgm:pt modelId="{035FE5BC-1CA3-4D6B-A6B1-F4DA50E64EE7}" type="parTrans" cxnId="{774CE8A4-B364-41FF-BC7A-34EBC14CD39B}">
      <dgm:prSet/>
      <dgm:spPr/>
      <dgm:t>
        <a:bodyPr/>
        <a:lstStyle/>
        <a:p>
          <a:endParaRPr lang="es-ES"/>
        </a:p>
      </dgm:t>
    </dgm:pt>
    <dgm:pt modelId="{E04A6F9C-2E91-444C-9A14-F2736604A96A}" type="sibTrans" cxnId="{774CE8A4-B364-41FF-BC7A-34EBC14CD39B}">
      <dgm:prSet/>
      <dgm:spPr/>
      <dgm:t>
        <a:bodyPr/>
        <a:lstStyle/>
        <a:p>
          <a:endParaRPr lang="es-ES"/>
        </a:p>
      </dgm:t>
    </dgm:pt>
    <dgm:pt modelId="{F0FBB9D5-8E5D-4D79-AE36-FC01CE6BD619}">
      <dgm:prSet/>
      <dgm:spPr/>
      <dgm:t>
        <a:bodyPr/>
        <a:lstStyle/>
        <a:p>
          <a:r>
            <a:rPr lang="es-AR" smtClean="0"/>
            <a:t>Gauchesca</a:t>
          </a:r>
          <a:endParaRPr lang="es-ES" dirty="0"/>
        </a:p>
      </dgm:t>
    </dgm:pt>
    <dgm:pt modelId="{62B6E1D8-7873-430B-AD49-126C4214F740}" type="parTrans" cxnId="{CAF21B0F-AE70-46B3-A7EB-C0854C5B010D}">
      <dgm:prSet/>
      <dgm:spPr/>
      <dgm:t>
        <a:bodyPr/>
        <a:lstStyle/>
        <a:p>
          <a:endParaRPr lang="es-ES"/>
        </a:p>
      </dgm:t>
    </dgm:pt>
    <dgm:pt modelId="{614ACEC2-035E-4D15-98FF-C9D731155C60}" type="sibTrans" cxnId="{CAF21B0F-AE70-46B3-A7EB-C0854C5B010D}">
      <dgm:prSet/>
      <dgm:spPr/>
      <dgm:t>
        <a:bodyPr/>
        <a:lstStyle/>
        <a:p>
          <a:endParaRPr lang="es-ES"/>
        </a:p>
      </dgm:t>
    </dgm:pt>
    <dgm:pt modelId="{931ADDD8-B8F9-41D3-B852-F1983F17CD3D}">
      <dgm:prSet/>
      <dgm:spPr/>
      <dgm:t>
        <a:bodyPr/>
        <a:lstStyle/>
        <a:p>
          <a:r>
            <a:rPr lang="es-AR" dirty="0" smtClean="0"/>
            <a:t>José Hernández y el Martin Fierro</a:t>
          </a:r>
          <a:endParaRPr lang="es-ES" dirty="0"/>
        </a:p>
      </dgm:t>
    </dgm:pt>
    <dgm:pt modelId="{CDFF2CB1-7713-4C7F-8113-510252044361}" type="parTrans" cxnId="{33513C3F-B435-4D91-A1C6-8AC70C7DC83C}">
      <dgm:prSet/>
      <dgm:spPr/>
      <dgm:t>
        <a:bodyPr/>
        <a:lstStyle/>
        <a:p>
          <a:endParaRPr lang="es-ES"/>
        </a:p>
      </dgm:t>
    </dgm:pt>
    <dgm:pt modelId="{1E531B21-A672-4F63-9822-675777652814}" type="sibTrans" cxnId="{33513C3F-B435-4D91-A1C6-8AC70C7DC83C}">
      <dgm:prSet/>
      <dgm:spPr/>
      <dgm:t>
        <a:bodyPr/>
        <a:lstStyle/>
        <a:p>
          <a:endParaRPr lang="es-ES"/>
        </a:p>
      </dgm:t>
    </dgm:pt>
    <dgm:pt modelId="{6C0C691F-8FEB-4C3A-98DE-98EDFF9418E9}">
      <dgm:prSet/>
      <dgm:spPr/>
      <dgm:t>
        <a:bodyPr/>
        <a:lstStyle/>
        <a:p>
          <a:r>
            <a:rPr lang="es-AR" dirty="0" smtClean="0"/>
            <a:t>Inmigración</a:t>
          </a:r>
          <a:endParaRPr lang="es-ES" dirty="0"/>
        </a:p>
      </dgm:t>
    </dgm:pt>
    <dgm:pt modelId="{B0965E8F-076D-4F11-B6BE-7C9A6BC7F66D}" type="parTrans" cxnId="{07CCC572-18C5-4319-9C3C-E6401601F642}">
      <dgm:prSet/>
      <dgm:spPr/>
    </dgm:pt>
    <dgm:pt modelId="{B8FE1203-10AD-4207-86D8-5E2DFBC57B43}" type="sibTrans" cxnId="{07CCC572-18C5-4319-9C3C-E6401601F642}">
      <dgm:prSet/>
      <dgm:spPr/>
    </dgm:pt>
    <dgm:pt modelId="{6FC98D28-5641-411B-9A1F-3B65F7231E2F}">
      <dgm:prSet/>
      <dgm:spPr/>
      <dgm:t>
        <a:bodyPr/>
        <a:lstStyle/>
        <a:p>
          <a:r>
            <a:rPr lang="es-AR" dirty="0" smtClean="0"/>
            <a:t>Sainete</a:t>
          </a:r>
          <a:endParaRPr lang="es-ES" dirty="0"/>
        </a:p>
      </dgm:t>
    </dgm:pt>
    <dgm:pt modelId="{FF1CE179-FDB6-4C93-88EF-14C1F107D0E1}" type="parTrans" cxnId="{187D6677-4402-4494-B934-168E4018964F}">
      <dgm:prSet/>
      <dgm:spPr/>
    </dgm:pt>
    <dgm:pt modelId="{4D9CE0F9-1A9E-401B-8A7C-C5200CEDCAEC}" type="sibTrans" cxnId="{187D6677-4402-4494-B934-168E4018964F}">
      <dgm:prSet/>
      <dgm:spPr/>
    </dgm:pt>
    <dgm:pt modelId="{8C4E4245-8CCF-40E7-AE49-092DE5B2DD3B}">
      <dgm:prSet/>
      <dgm:spPr/>
      <dgm:t>
        <a:bodyPr/>
        <a:lstStyle/>
        <a:p>
          <a:r>
            <a:rPr lang="es-AR" dirty="0" smtClean="0"/>
            <a:t>Tango</a:t>
          </a:r>
          <a:endParaRPr lang="es-ES" dirty="0"/>
        </a:p>
      </dgm:t>
    </dgm:pt>
    <dgm:pt modelId="{5E40CD54-5449-4BA4-9A19-8BF22573CC98}" type="parTrans" cxnId="{D05466D3-52E9-4309-8DB1-5C811C720F51}">
      <dgm:prSet/>
      <dgm:spPr/>
    </dgm:pt>
    <dgm:pt modelId="{188B0DD2-5181-4D77-ADC6-9C66EC98B924}" type="sibTrans" cxnId="{D05466D3-52E9-4309-8DB1-5C811C720F51}">
      <dgm:prSet/>
      <dgm:spPr/>
    </dgm:pt>
    <dgm:pt modelId="{94F10DF1-F703-4CD5-881B-11871BCE8443}" type="pres">
      <dgm:prSet presAssocID="{1D7C27AE-3A88-40C8-B194-1ECC6E35F195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9A6CB6A-0F70-4A7D-B740-E3FC10BB98BD}" type="pres">
      <dgm:prSet presAssocID="{1D7C27AE-3A88-40C8-B194-1ECC6E35F195}" presName="arrow" presStyleLbl="bgShp" presStyleIdx="0" presStyleCnt="1"/>
      <dgm:spPr/>
    </dgm:pt>
    <dgm:pt modelId="{37FC84BE-B445-4278-9CDD-07026B2D8340}" type="pres">
      <dgm:prSet presAssocID="{1D7C27AE-3A88-40C8-B194-1ECC6E35F195}" presName="arrowDiagram5" presStyleCnt="0"/>
      <dgm:spPr/>
    </dgm:pt>
    <dgm:pt modelId="{445A6DB7-4105-487D-902C-5FB7321618AB}" type="pres">
      <dgm:prSet presAssocID="{0EF8D790-9125-4791-B812-19F00429E531}" presName="bullet5a" presStyleLbl="node1" presStyleIdx="0" presStyleCnt="5"/>
      <dgm:spPr/>
    </dgm:pt>
    <dgm:pt modelId="{C392BF7F-6500-43E0-A0E3-D663CC3EDC74}" type="pres">
      <dgm:prSet presAssocID="{0EF8D790-9125-4791-B812-19F00429E531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2A7B04-C0DA-4A1D-ACB5-BB942B0E5A41}" type="pres">
      <dgm:prSet presAssocID="{09CE9AE0-1702-46CE-9C95-D5E2275C5C57}" presName="bullet5b" presStyleLbl="node1" presStyleIdx="1" presStyleCnt="5"/>
      <dgm:spPr/>
    </dgm:pt>
    <dgm:pt modelId="{2DF163FE-A5F2-4EBE-9DDA-A5147AE70810}" type="pres">
      <dgm:prSet presAssocID="{09CE9AE0-1702-46CE-9C95-D5E2275C5C57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3F26E8-F788-4E58-8A3B-EEB7132B5D49}" type="pres">
      <dgm:prSet presAssocID="{00E32796-DFD2-4C5D-8C48-1FC4E7D026D5}" presName="bullet5c" presStyleLbl="node1" presStyleIdx="2" presStyleCnt="5"/>
      <dgm:spPr/>
    </dgm:pt>
    <dgm:pt modelId="{AF53B4AF-4E9D-4E72-867B-5717C124AC4A}" type="pres">
      <dgm:prSet presAssocID="{00E32796-DFD2-4C5D-8C48-1FC4E7D026D5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D6AC77-5377-4A78-A4AA-889FA11C117A}" type="pres">
      <dgm:prSet presAssocID="{001D6B1E-ED7B-4C5C-B34B-B9DD2D88AAB7}" presName="bullet5d" presStyleLbl="node1" presStyleIdx="3" presStyleCnt="5"/>
      <dgm:spPr/>
    </dgm:pt>
    <dgm:pt modelId="{26E7A053-A082-4AF4-8635-2DB501A81A2F}" type="pres">
      <dgm:prSet presAssocID="{001D6B1E-ED7B-4C5C-B34B-B9DD2D88AAB7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398B06-0A53-4AB1-8523-4B6A9502CE5B}" type="pres">
      <dgm:prSet presAssocID="{36183CB1-54D0-4FFB-BE5F-40B3CC48C71A}" presName="bullet5e" presStyleLbl="node1" presStyleIdx="4" presStyleCnt="5"/>
      <dgm:spPr/>
    </dgm:pt>
    <dgm:pt modelId="{31C77CEC-1542-4397-9F35-6E5C598FA783}" type="pres">
      <dgm:prSet presAssocID="{36183CB1-54D0-4FFB-BE5F-40B3CC48C71A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5E5B6E0-0B38-4CC3-B332-672BBB1FCCAA}" type="presOf" srcId="{00E32796-DFD2-4C5D-8C48-1FC4E7D026D5}" destId="{AF53B4AF-4E9D-4E72-867B-5717C124AC4A}" srcOrd="0" destOrd="0" presId="urn:microsoft.com/office/officeart/2005/8/layout/arrow2"/>
    <dgm:cxn modelId="{D05466D3-52E9-4309-8DB1-5C811C720F51}" srcId="{001D6B1E-ED7B-4C5C-B34B-B9DD2D88AAB7}" destId="{8C4E4245-8CCF-40E7-AE49-092DE5B2DD3B}" srcOrd="2" destOrd="0" parTransId="{5E40CD54-5449-4BA4-9A19-8BF22573CC98}" sibTransId="{188B0DD2-5181-4D77-ADC6-9C66EC98B924}"/>
    <dgm:cxn modelId="{589FF692-796C-4A72-B2CB-9E53420E6C47}" srcId="{00E32796-DFD2-4C5D-8C48-1FC4E7D026D5}" destId="{FBCD1F7B-7712-4A76-A967-D9915F4C32D8}" srcOrd="0" destOrd="0" parTransId="{428B940D-8B0E-4DA9-8E67-E93488D94809}" sibTransId="{6BAC607C-BADA-40D6-91E6-5FDB67687E03}"/>
    <dgm:cxn modelId="{220218BD-BB31-409E-B07E-250EAEC8DAE4}" type="presOf" srcId="{8C4E4245-8CCF-40E7-AE49-092DE5B2DD3B}" destId="{26E7A053-A082-4AF4-8635-2DB501A81A2F}" srcOrd="0" destOrd="3" presId="urn:microsoft.com/office/officeart/2005/8/layout/arrow2"/>
    <dgm:cxn modelId="{5B29DF96-4781-443B-8106-3611DA539B99}" type="presOf" srcId="{F0FBB9D5-8E5D-4D79-AE36-FC01CE6BD619}" destId="{AF53B4AF-4E9D-4E72-867B-5717C124AC4A}" srcOrd="0" destOrd="3" presId="urn:microsoft.com/office/officeart/2005/8/layout/arrow2"/>
    <dgm:cxn modelId="{00434430-75F8-4BE1-B69A-468664EF484F}" srcId="{09CE9AE0-1702-46CE-9C95-D5E2275C5C57}" destId="{8503A001-8F9B-455A-83AF-4D4D5DCC513F}" srcOrd="1" destOrd="0" parTransId="{1FA26385-FCA7-46D7-A33F-CC349D12D227}" sibTransId="{411AFDD2-F1C4-4213-A540-3441C96248FC}"/>
    <dgm:cxn modelId="{90E161C7-D31D-424E-859D-48C5BBC1DAFE}" srcId="{1D7C27AE-3A88-40C8-B194-1ECC6E35F195}" destId="{00E32796-DFD2-4C5D-8C48-1FC4E7D026D5}" srcOrd="2" destOrd="0" parTransId="{3BEDE171-C728-4483-A1E7-3BD85BFCFA29}" sibTransId="{776E80A6-3D4A-47DC-9A89-20B52F7D041D}"/>
    <dgm:cxn modelId="{F5E7B078-6A95-49EB-9C9F-555B18363B3E}" type="presOf" srcId="{931ADDD8-B8F9-41D3-B852-F1983F17CD3D}" destId="{AF53B4AF-4E9D-4E72-867B-5717C124AC4A}" srcOrd="0" destOrd="4" presId="urn:microsoft.com/office/officeart/2005/8/layout/arrow2"/>
    <dgm:cxn modelId="{196B6E5E-493E-499D-A14A-0C74D0C03755}" type="presOf" srcId="{36183CB1-54D0-4FFB-BE5F-40B3CC48C71A}" destId="{31C77CEC-1542-4397-9F35-6E5C598FA783}" srcOrd="0" destOrd="0" presId="urn:microsoft.com/office/officeart/2005/8/layout/arrow2"/>
    <dgm:cxn modelId="{1B2FDFE6-5B98-439D-8A92-3EB4CA1761FB}" srcId="{0EF8D790-9125-4791-B812-19F00429E531}" destId="{25A806DB-2347-454B-A488-1B2689F8DE3B}" srcOrd="1" destOrd="0" parTransId="{8D602926-C6CC-4D6B-802A-B98E36C5515D}" sibTransId="{8DDF0A00-BFD2-41BA-B03F-327F1517B87C}"/>
    <dgm:cxn modelId="{34E32D07-F48E-4F0E-BE9C-B1F7093E31BA}" srcId="{1D7C27AE-3A88-40C8-B194-1ECC6E35F195}" destId="{0EF8D790-9125-4791-B812-19F00429E531}" srcOrd="0" destOrd="0" parTransId="{63169B9A-8A80-448C-B74A-BDE16E6DBB83}" sibTransId="{D05F705E-6E6E-4251-82D2-947919EC0F9C}"/>
    <dgm:cxn modelId="{EB2A34CA-E15F-4678-850C-E32D32651EED}" type="presOf" srcId="{0EF8D790-9125-4791-B812-19F00429E531}" destId="{C392BF7F-6500-43E0-A0E3-D663CC3EDC74}" srcOrd="0" destOrd="0" presId="urn:microsoft.com/office/officeart/2005/8/layout/arrow2"/>
    <dgm:cxn modelId="{ECF5D362-0D24-4718-A760-976C61AB0E3F}" type="presOf" srcId="{8503A001-8F9B-455A-83AF-4D4D5DCC513F}" destId="{2DF163FE-A5F2-4EBE-9DDA-A5147AE70810}" srcOrd="0" destOrd="2" presId="urn:microsoft.com/office/officeart/2005/8/layout/arrow2"/>
    <dgm:cxn modelId="{6B86FEF5-50E7-4114-BC90-F41F1A3F6E51}" type="presOf" srcId="{1D7C27AE-3A88-40C8-B194-1ECC6E35F195}" destId="{94F10DF1-F703-4CD5-881B-11871BCE8443}" srcOrd="0" destOrd="0" presId="urn:microsoft.com/office/officeart/2005/8/layout/arrow2"/>
    <dgm:cxn modelId="{0427DBF7-44C3-4EC2-BEDC-CDA259F685F5}" type="presOf" srcId="{9E965A6B-7EB4-48D0-9FB0-AC26A479D8B4}" destId="{2DF163FE-A5F2-4EBE-9DDA-A5147AE70810}" srcOrd="0" destOrd="1" presId="urn:microsoft.com/office/officeart/2005/8/layout/arrow2"/>
    <dgm:cxn modelId="{47BE2FB3-1EE2-4271-B6EA-C029CFDAD731}" type="presOf" srcId="{925A2D5E-1462-4A06-909F-505515271470}" destId="{C392BF7F-6500-43E0-A0E3-D663CC3EDC74}" srcOrd="0" destOrd="1" presId="urn:microsoft.com/office/officeart/2005/8/layout/arrow2"/>
    <dgm:cxn modelId="{774CE8A4-B364-41FF-BC7A-34EBC14CD39B}" srcId="{00E32796-DFD2-4C5D-8C48-1FC4E7D026D5}" destId="{8CE9D8F6-9DBB-4520-B249-0663F4E30D26}" srcOrd="1" destOrd="0" parTransId="{035FE5BC-1CA3-4D6B-A6B1-F4DA50E64EE7}" sibTransId="{E04A6F9C-2E91-444C-9A14-F2736604A96A}"/>
    <dgm:cxn modelId="{187D6677-4402-4494-B934-168E4018964F}" srcId="{001D6B1E-ED7B-4C5C-B34B-B9DD2D88AAB7}" destId="{6FC98D28-5641-411B-9A1F-3B65F7231E2F}" srcOrd="1" destOrd="0" parTransId="{FF1CE179-FDB6-4C93-88EF-14C1F107D0E1}" sibTransId="{4D9CE0F9-1A9E-401B-8A7C-C5200CEDCAEC}"/>
    <dgm:cxn modelId="{22DA917B-FC6A-4736-AC2D-F5E530DC04DA}" type="presOf" srcId="{8CE9D8F6-9DBB-4520-B249-0663F4E30D26}" destId="{AF53B4AF-4E9D-4E72-867B-5717C124AC4A}" srcOrd="0" destOrd="2" presId="urn:microsoft.com/office/officeart/2005/8/layout/arrow2"/>
    <dgm:cxn modelId="{B35F7B93-B62E-45DC-9B1D-6A5743E0DD82}" type="presOf" srcId="{5261FBC0-CBA8-44BA-BA30-482932C85EB1}" destId="{31C77CEC-1542-4397-9F35-6E5C598FA783}" srcOrd="0" destOrd="1" presId="urn:microsoft.com/office/officeart/2005/8/layout/arrow2"/>
    <dgm:cxn modelId="{C7724CA2-D537-4772-8CEE-2F9D45E89D61}" type="presOf" srcId="{FBCD1F7B-7712-4A76-A967-D9915F4C32D8}" destId="{AF53B4AF-4E9D-4E72-867B-5717C124AC4A}" srcOrd="0" destOrd="1" presId="urn:microsoft.com/office/officeart/2005/8/layout/arrow2"/>
    <dgm:cxn modelId="{960C776A-0545-4C4E-BCEC-A0686C3BCAED}" type="presOf" srcId="{6C0C691F-8FEB-4C3A-98DE-98EDFF9418E9}" destId="{26E7A053-A082-4AF4-8635-2DB501A81A2F}" srcOrd="0" destOrd="1" presId="urn:microsoft.com/office/officeart/2005/8/layout/arrow2"/>
    <dgm:cxn modelId="{ED1D2FC5-97C0-46EA-885D-4CB5972CD5E4}" srcId="{36183CB1-54D0-4FFB-BE5F-40B3CC48C71A}" destId="{5261FBC0-CBA8-44BA-BA30-482932C85EB1}" srcOrd="0" destOrd="0" parTransId="{E78ED3CD-BDFF-4F18-9D2D-9FE82E9C924D}" sibTransId="{D5B078C7-7099-4B18-B332-CFFF5E83573B}"/>
    <dgm:cxn modelId="{4D83FC4C-0E09-49A2-99F1-5600F69DEF8F}" type="presOf" srcId="{09CE9AE0-1702-46CE-9C95-D5E2275C5C57}" destId="{2DF163FE-A5F2-4EBE-9DDA-A5147AE70810}" srcOrd="0" destOrd="0" presId="urn:microsoft.com/office/officeart/2005/8/layout/arrow2"/>
    <dgm:cxn modelId="{926F45F5-04C1-416D-9291-FAEAA5074933}" srcId="{1D7C27AE-3A88-40C8-B194-1ECC6E35F195}" destId="{001D6B1E-ED7B-4C5C-B34B-B9DD2D88AAB7}" srcOrd="3" destOrd="0" parTransId="{26B99570-BFBA-4E1D-8F70-2D4E2654E4BC}" sibTransId="{445384C7-1476-48EB-BFDB-1945922C677B}"/>
    <dgm:cxn modelId="{E2667AA5-0B70-4445-AE50-0C7A8F45FA09}" type="presOf" srcId="{001D6B1E-ED7B-4C5C-B34B-B9DD2D88AAB7}" destId="{26E7A053-A082-4AF4-8635-2DB501A81A2F}" srcOrd="0" destOrd="0" presId="urn:microsoft.com/office/officeart/2005/8/layout/arrow2"/>
    <dgm:cxn modelId="{02B51901-6D90-4F08-8B9D-4490E49CAFF6}" srcId="{0EF8D790-9125-4791-B812-19F00429E531}" destId="{925A2D5E-1462-4A06-909F-505515271470}" srcOrd="0" destOrd="0" parTransId="{69D16BBF-EF3C-43FB-8DB0-80F032B7C3E9}" sibTransId="{36C96B2B-6C21-4292-AF88-2B5E3AE5DED5}"/>
    <dgm:cxn modelId="{33513C3F-B435-4D91-A1C6-8AC70C7DC83C}" srcId="{00E32796-DFD2-4C5D-8C48-1FC4E7D026D5}" destId="{931ADDD8-B8F9-41D3-B852-F1983F17CD3D}" srcOrd="3" destOrd="0" parTransId="{CDFF2CB1-7713-4C7F-8113-510252044361}" sibTransId="{1E531B21-A672-4F63-9822-675777652814}"/>
    <dgm:cxn modelId="{CAF21B0F-AE70-46B3-A7EB-C0854C5B010D}" srcId="{00E32796-DFD2-4C5D-8C48-1FC4E7D026D5}" destId="{F0FBB9D5-8E5D-4D79-AE36-FC01CE6BD619}" srcOrd="2" destOrd="0" parTransId="{62B6E1D8-7873-430B-AD49-126C4214F740}" sibTransId="{614ACEC2-035E-4D15-98FF-C9D731155C60}"/>
    <dgm:cxn modelId="{07CCC572-18C5-4319-9C3C-E6401601F642}" srcId="{001D6B1E-ED7B-4C5C-B34B-B9DD2D88AAB7}" destId="{6C0C691F-8FEB-4C3A-98DE-98EDFF9418E9}" srcOrd="0" destOrd="0" parTransId="{B0965E8F-076D-4F11-B6BE-7C9A6BC7F66D}" sibTransId="{B8FE1203-10AD-4207-86D8-5E2DFBC57B43}"/>
    <dgm:cxn modelId="{E0F2409E-E10C-4780-BA28-606F3B2AB3F5}" type="presOf" srcId="{25A806DB-2347-454B-A488-1B2689F8DE3B}" destId="{C392BF7F-6500-43E0-A0E3-D663CC3EDC74}" srcOrd="0" destOrd="2" presId="urn:microsoft.com/office/officeart/2005/8/layout/arrow2"/>
    <dgm:cxn modelId="{80E388AC-A782-454D-89B8-A1F7D5CAB918}" type="presOf" srcId="{6FC98D28-5641-411B-9A1F-3B65F7231E2F}" destId="{26E7A053-A082-4AF4-8635-2DB501A81A2F}" srcOrd="0" destOrd="2" presId="urn:microsoft.com/office/officeart/2005/8/layout/arrow2"/>
    <dgm:cxn modelId="{E6EEA3DB-0BDA-4364-9008-A80C97C1E436}" srcId="{1D7C27AE-3A88-40C8-B194-1ECC6E35F195}" destId="{36183CB1-54D0-4FFB-BE5F-40B3CC48C71A}" srcOrd="4" destOrd="0" parTransId="{5045F612-296D-4FBE-8FB2-310D1ED4E020}" sibTransId="{FD1B0101-6BCC-4F21-932F-ABBED2F28DEC}"/>
    <dgm:cxn modelId="{110F973B-FE21-4C41-874A-AEAA14F7F829}" srcId="{1D7C27AE-3A88-40C8-B194-1ECC6E35F195}" destId="{09CE9AE0-1702-46CE-9C95-D5E2275C5C57}" srcOrd="1" destOrd="0" parTransId="{371D8BA7-FEB2-41E4-BA5B-9547D0C6A8E5}" sibTransId="{4BF87E1E-B74D-4D5F-8903-748AAB3149DF}"/>
    <dgm:cxn modelId="{ED9FE093-164D-477C-99E7-B32F0AB8E802}" srcId="{09CE9AE0-1702-46CE-9C95-D5E2275C5C57}" destId="{9E965A6B-7EB4-48D0-9FB0-AC26A479D8B4}" srcOrd="0" destOrd="0" parTransId="{C0DB1C25-F29C-4386-9C4C-EF6203F3D71B}" sibTransId="{BBCEFF0D-2F4D-4916-9D33-99656E948FE8}"/>
    <dgm:cxn modelId="{C3EE5981-3EEF-46A1-8F26-D42E7108C574}" type="presParOf" srcId="{94F10DF1-F703-4CD5-881B-11871BCE8443}" destId="{59A6CB6A-0F70-4A7D-B740-E3FC10BB98BD}" srcOrd="0" destOrd="0" presId="urn:microsoft.com/office/officeart/2005/8/layout/arrow2"/>
    <dgm:cxn modelId="{F68A0052-050B-4B10-8D6C-E8BDC15887E5}" type="presParOf" srcId="{94F10DF1-F703-4CD5-881B-11871BCE8443}" destId="{37FC84BE-B445-4278-9CDD-07026B2D8340}" srcOrd="1" destOrd="0" presId="urn:microsoft.com/office/officeart/2005/8/layout/arrow2"/>
    <dgm:cxn modelId="{CE489E7C-E498-48E3-BF1B-015D84002041}" type="presParOf" srcId="{37FC84BE-B445-4278-9CDD-07026B2D8340}" destId="{445A6DB7-4105-487D-902C-5FB7321618AB}" srcOrd="0" destOrd="0" presId="urn:microsoft.com/office/officeart/2005/8/layout/arrow2"/>
    <dgm:cxn modelId="{2C2B06E0-76F8-4212-9FCD-6C1F6FD5F38B}" type="presParOf" srcId="{37FC84BE-B445-4278-9CDD-07026B2D8340}" destId="{C392BF7F-6500-43E0-A0E3-D663CC3EDC74}" srcOrd="1" destOrd="0" presId="urn:microsoft.com/office/officeart/2005/8/layout/arrow2"/>
    <dgm:cxn modelId="{354FF559-5398-4A8F-85EC-444DBC82E82A}" type="presParOf" srcId="{37FC84BE-B445-4278-9CDD-07026B2D8340}" destId="{C42A7B04-C0DA-4A1D-ACB5-BB942B0E5A41}" srcOrd="2" destOrd="0" presId="urn:microsoft.com/office/officeart/2005/8/layout/arrow2"/>
    <dgm:cxn modelId="{C5ADC041-520C-44DE-B8DB-D9C4443355EC}" type="presParOf" srcId="{37FC84BE-B445-4278-9CDD-07026B2D8340}" destId="{2DF163FE-A5F2-4EBE-9DDA-A5147AE70810}" srcOrd="3" destOrd="0" presId="urn:microsoft.com/office/officeart/2005/8/layout/arrow2"/>
    <dgm:cxn modelId="{1AFBDDA6-4857-4B82-BC58-4B31D8F12E4E}" type="presParOf" srcId="{37FC84BE-B445-4278-9CDD-07026B2D8340}" destId="{2D3F26E8-F788-4E58-8A3B-EEB7132B5D49}" srcOrd="4" destOrd="0" presId="urn:microsoft.com/office/officeart/2005/8/layout/arrow2"/>
    <dgm:cxn modelId="{E35D460E-D882-422F-AEB5-431BFF13A8DB}" type="presParOf" srcId="{37FC84BE-B445-4278-9CDD-07026B2D8340}" destId="{AF53B4AF-4E9D-4E72-867B-5717C124AC4A}" srcOrd="5" destOrd="0" presId="urn:microsoft.com/office/officeart/2005/8/layout/arrow2"/>
    <dgm:cxn modelId="{20511AF9-C0C5-48DD-9C74-46D519FC8EE1}" type="presParOf" srcId="{37FC84BE-B445-4278-9CDD-07026B2D8340}" destId="{6BD6AC77-5377-4A78-A4AA-889FA11C117A}" srcOrd="6" destOrd="0" presId="urn:microsoft.com/office/officeart/2005/8/layout/arrow2"/>
    <dgm:cxn modelId="{F7D06FC4-BED5-44A5-ADD8-38A08B1D3E73}" type="presParOf" srcId="{37FC84BE-B445-4278-9CDD-07026B2D8340}" destId="{26E7A053-A082-4AF4-8635-2DB501A81A2F}" srcOrd="7" destOrd="0" presId="urn:microsoft.com/office/officeart/2005/8/layout/arrow2"/>
    <dgm:cxn modelId="{AEECF8B8-00DF-43DF-A2B6-0E924A80E4F1}" type="presParOf" srcId="{37FC84BE-B445-4278-9CDD-07026B2D8340}" destId="{E6398B06-0A53-4AB1-8523-4B6A9502CE5B}" srcOrd="8" destOrd="0" presId="urn:microsoft.com/office/officeart/2005/8/layout/arrow2"/>
    <dgm:cxn modelId="{EC1192FA-CE3C-4F75-B1C4-C8E30BA34085}" type="presParOf" srcId="{37FC84BE-B445-4278-9CDD-07026B2D8340}" destId="{31C77CEC-1542-4397-9F35-6E5C598FA783}" srcOrd="9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AB7057-E1AD-49FF-A193-97F52BB5585C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F7212737-AD14-490A-809B-641ED674C071}">
      <dgm:prSet phldrT="[Texto]" phldr="1"/>
      <dgm:spPr/>
      <dgm:t>
        <a:bodyPr/>
        <a:lstStyle/>
        <a:p>
          <a:endParaRPr lang="es-ES" dirty="0"/>
        </a:p>
      </dgm:t>
    </dgm:pt>
    <dgm:pt modelId="{A5628064-9545-47CE-9755-B6AC1F93E51D}" type="parTrans" cxnId="{B1EBEFE0-A407-4653-BDC5-2659494BCC0E}">
      <dgm:prSet/>
      <dgm:spPr/>
      <dgm:t>
        <a:bodyPr/>
        <a:lstStyle/>
        <a:p>
          <a:endParaRPr lang="es-ES"/>
        </a:p>
      </dgm:t>
    </dgm:pt>
    <dgm:pt modelId="{21A4FA7D-2C11-4D03-8E66-A0EA1F8815BF}" type="sibTrans" cxnId="{B1EBEFE0-A407-4653-BDC5-2659494BCC0E}">
      <dgm:prSet/>
      <dgm:spPr/>
      <dgm:t>
        <a:bodyPr/>
        <a:lstStyle/>
        <a:p>
          <a:endParaRPr lang="es-ES"/>
        </a:p>
      </dgm:t>
    </dgm:pt>
    <dgm:pt modelId="{7251B17A-3EA3-4C11-B0EC-757893DA1140}">
      <dgm:prSet phldrT="[Texto]" phldr="1"/>
      <dgm:spPr/>
      <dgm:t>
        <a:bodyPr/>
        <a:lstStyle/>
        <a:p>
          <a:endParaRPr lang="es-ES" dirty="0"/>
        </a:p>
      </dgm:t>
    </dgm:pt>
    <dgm:pt modelId="{74D8718E-D0FC-4433-820D-161ED4924F42}" type="parTrans" cxnId="{4CB047BB-6965-45EC-9EF0-A3C3ED067148}">
      <dgm:prSet/>
      <dgm:spPr/>
      <dgm:t>
        <a:bodyPr/>
        <a:lstStyle/>
        <a:p>
          <a:endParaRPr lang="es-ES"/>
        </a:p>
      </dgm:t>
    </dgm:pt>
    <dgm:pt modelId="{3EE10B71-A0DB-4D98-B207-2F08505865D9}" type="sibTrans" cxnId="{4CB047BB-6965-45EC-9EF0-A3C3ED067148}">
      <dgm:prSet/>
      <dgm:spPr/>
      <dgm:t>
        <a:bodyPr/>
        <a:lstStyle/>
        <a:p>
          <a:endParaRPr lang="es-ES"/>
        </a:p>
      </dgm:t>
    </dgm:pt>
    <dgm:pt modelId="{1C1E4D84-9995-4A37-83B4-C00977AB5D92}">
      <dgm:prSet phldrT="[Texto]" phldr="1"/>
      <dgm:spPr/>
      <dgm:t>
        <a:bodyPr/>
        <a:lstStyle/>
        <a:p>
          <a:endParaRPr lang="es-ES" dirty="0"/>
        </a:p>
      </dgm:t>
    </dgm:pt>
    <dgm:pt modelId="{084714A4-14AD-4B13-B69C-D804A8158D60}" type="parTrans" cxnId="{5716D0AD-7454-43DB-928A-E9645CEEDDC4}">
      <dgm:prSet/>
      <dgm:spPr/>
      <dgm:t>
        <a:bodyPr/>
        <a:lstStyle/>
        <a:p>
          <a:endParaRPr lang="es-ES"/>
        </a:p>
      </dgm:t>
    </dgm:pt>
    <dgm:pt modelId="{24BD3022-3DCE-4247-A017-D50F62A6D2B5}" type="sibTrans" cxnId="{5716D0AD-7454-43DB-928A-E9645CEEDDC4}">
      <dgm:prSet/>
      <dgm:spPr/>
      <dgm:t>
        <a:bodyPr/>
        <a:lstStyle/>
        <a:p>
          <a:endParaRPr lang="es-ES"/>
        </a:p>
      </dgm:t>
    </dgm:pt>
    <dgm:pt modelId="{9C1EEFE3-7F3E-4D82-97E4-B851EE97B2EA}">
      <dgm:prSet phldrT="[Texto]"/>
      <dgm:spPr/>
      <dgm:t>
        <a:bodyPr/>
        <a:lstStyle/>
        <a:p>
          <a:endParaRPr lang="es-ES" dirty="0"/>
        </a:p>
      </dgm:t>
    </dgm:pt>
    <dgm:pt modelId="{07E8A2F1-3294-4030-928B-D232561F6CA5}" type="parTrans" cxnId="{1D59958D-4D15-401A-BA2C-0457D493A436}">
      <dgm:prSet/>
      <dgm:spPr/>
    </dgm:pt>
    <dgm:pt modelId="{F7AD7657-356E-4B10-8A1C-A06A15D1D1D6}" type="sibTrans" cxnId="{1D59958D-4D15-401A-BA2C-0457D493A436}">
      <dgm:prSet/>
      <dgm:spPr/>
    </dgm:pt>
    <dgm:pt modelId="{C457FCAB-35AC-45C4-AAD6-0CC8FD1EB9FA}">
      <dgm:prSet phldrT="[Texto]"/>
      <dgm:spPr/>
      <dgm:t>
        <a:bodyPr/>
        <a:lstStyle/>
        <a:p>
          <a:endParaRPr lang="es-ES" dirty="0"/>
        </a:p>
      </dgm:t>
    </dgm:pt>
    <dgm:pt modelId="{5F9C330C-7FB9-473A-8848-858355B16240}" type="parTrans" cxnId="{EAE1AF97-3F05-47B4-8557-B0DD8F76D505}">
      <dgm:prSet/>
      <dgm:spPr/>
    </dgm:pt>
    <dgm:pt modelId="{7D9111F1-B822-4EA5-8F48-2BFBDACC5DDF}" type="sibTrans" cxnId="{EAE1AF97-3F05-47B4-8557-B0DD8F76D505}">
      <dgm:prSet/>
      <dgm:spPr/>
    </dgm:pt>
    <dgm:pt modelId="{102E902E-2A7A-4056-863D-E4D1B08C8A4E}" type="pres">
      <dgm:prSet presAssocID="{55AB7057-E1AD-49FF-A193-97F52BB5585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A89357D-E293-4ED8-BA18-D957126CE4D8}" type="pres">
      <dgm:prSet presAssocID="{F7212737-AD14-490A-809B-641ED674C071}" presName="parentLin" presStyleCnt="0"/>
      <dgm:spPr/>
    </dgm:pt>
    <dgm:pt modelId="{F2961974-1B87-4C0F-A646-2628407B3C07}" type="pres">
      <dgm:prSet presAssocID="{F7212737-AD14-490A-809B-641ED674C071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9BEC7CB5-30EA-4ED7-A868-158653D178E1}" type="pres">
      <dgm:prSet presAssocID="{F7212737-AD14-490A-809B-641ED674C07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977966-88D9-4BA5-8CA8-BE678FF8F6DE}" type="pres">
      <dgm:prSet presAssocID="{F7212737-AD14-490A-809B-641ED674C071}" presName="negativeSpace" presStyleCnt="0"/>
      <dgm:spPr/>
    </dgm:pt>
    <dgm:pt modelId="{8F980132-AC33-4272-A768-58C7A03D6F0D}" type="pres">
      <dgm:prSet presAssocID="{F7212737-AD14-490A-809B-641ED674C071}" presName="childText" presStyleLbl="conFgAcc1" presStyleIdx="0" presStyleCnt="5">
        <dgm:presLayoutVars>
          <dgm:bulletEnabled val="1"/>
        </dgm:presLayoutVars>
      </dgm:prSet>
      <dgm:spPr/>
    </dgm:pt>
    <dgm:pt modelId="{BBD69771-9BC5-4C4D-8C09-ED0A425A0A55}" type="pres">
      <dgm:prSet presAssocID="{21A4FA7D-2C11-4D03-8E66-A0EA1F8815BF}" presName="spaceBetweenRectangles" presStyleCnt="0"/>
      <dgm:spPr/>
    </dgm:pt>
    <dgm:pt modelId="{4467299E-4F23-4683-A46B-9BC8643E7FFC}" type="pres">
      <dgm:prSet presAssocID="{7251B17A-3EA3-4C11-B0EC-757893DA1140}" presName="parentLin" presStyleCnt="0"/>
      <dgm:spPr/>
    </dgm:pt>
    <dgm:pt modelId="{72F4D9E8-0879-4CCB-855E-7A2392740866}" type="pres">
      <dgm:prSet presAssocID="{7251B17A-3EA3-4C11-B0EC-757893DA1140}" presName="parentLeftMargin" presStyleLbl="node1" presStyleIdx="0" presStyleCnt="5"/>
      <dgm:spPr/>
      <dgm:t>
        <a:bodyPr/>
        <a:lstStyle/>
        <a:p>
          <a:endParaRPr lang="es-ES"/>
        </a:p>
      </dgm:t>
    </dgm:pt>
    <dgm:pt modelId="{D3DB2C76-1425-4491-9CE4-1FF6DDEF7ADF}" type="pres">
      <dgm:prSet presAssocID="{7251B17A-3EA3-4C11-B0EC-757893DA114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C82D72-277E-4A54-B80C-BB41BED051E5}" type="pres">
      <dgm:prSet presAssocID="{7251B17A-3EA3-4C11-B0EC-757893DA1140}" presName="negativeSpace" presStyleCnt="0"/>
      <dgm:spPr/>
    </dgm:pt>
    <dgm:pt modelId="{C874A3DE-06A0-4E5A-8759-08FFC53349D9}" type="pres">
      <dgm:prSet presAssocID="{7251B17A-3EA3-4C11-B0EC-757893DA1140}" presName="childText" presStyleLbl="conFgAcc1" presStyleIdx="1" presStyleCnt="5">
        <dgm:presLayoutVars>
          <dgm:bulletEnabled val="1"/>
        </dgm:presLayoutVars>
      </dgm:prSet>
      <dgm:spPr/>
    </dgm:pt>
    <dgm:pt modelId="{9E2A22BE-BC76-483E-A125-09B16129B9C5}" type="pres">
      <dgm:prSet presAssocID="{3EE10B71-A0DB-4D98-B207-2F08505865D9}" presName="spaceBetweenRectangles" presStyleCnt="0"/>
      <dgm:spPr/>
    </dgm:pt>
    <dgm:pt modelId="{9D86863C-EEA8-4E69-9ABA-B721A0932B0E}" type="pres">
      <dgm:prSet presAssocID="{1C1E4D84-9995-4A37-83B4-C00977AB5D92}" presName="parentLin" presStyleCnt="0"/>
      <dgm:spPr/>
    </dgm:pt>
    <dgm:pt modelId="{14F85DE5-AE27-47D1-B2CB-EFF86D8ED2A9}" type="pres">
      <dgm:prSet presAssocID="{1C1E4D84-9995-4A37-83B4-C00977AB5D92}" presName="parentLeftMargin" presStyleLbl="node1" presStyleIdx="1" presStyleCnt="5"/>
      <dgm:spPr/>
      <dgm:t>
        <a:bodyPr/>
        <a:lstStyle/>
        <a:p>
          <a:endParaRPr lang="es-ES"/>
        </a:p>
      </dgm:t>
    </dgm:pt>
    <dgm:pt modelId="{A32386B8-9AAA-431C-A5BC-80ADCE91C798}" type="pres">
      <dgm:prSet presAssocID="{1C1E4D84-9995-4A37-83B4-C00977AB5D9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C51A77-E0D4-4FEA-A885-1D9D20CEFF23}" type="pres">
      <dgm:prSet presAssocID="{1C1E4D84-9995-4A37-83B4-C00977AB5D92}" presName="negativeSpace" presStyleCnt="0"/>
      <dgm:spPr/>
    </dgm:pt>
    <dgm:pt modelId="{176E6063-D77E-4349-9F26-D232679D6507}" type="pres">
      <dgm:prSet presAssocID="{1C1E4D84-9995-4A37-83B4-C00977AB5D92}" presName="childText" presStyleLbl="conFgAcc1" presStyleIdx="2" presStyleCnt="5">
        <dgm:presLayoutVars>
          <dgm:bulletEnabled val="1"/>
        </dgm:presLayoutVars>
      </dgm:prSet>
      <dgm:spPr/>
    </dgm:pt>
    <dgm:pt modelId="{74E84E61-94A8-42A3-A1F5-D14DF4ADFFFA}" type="pres">
      <dgm:prSet presAssocID="{24BD3022-3DCE-4247-A017-D50F62A6D2B5}" presName="spaceBetweenRectangles" presStyleCnt="0"/>
      <dgm:spPr/>
    </dgm:pt>
    <dgm:pt modelId="{DCD9E9CF-4AC0-4CAF-9BBA-936E49A39A29}" type="pres">
      <dgm:prSet presAssocID="{C457FCAB-35AC-45C4-AAD6-0CC8FD1EB9FA}" presName="parentLin" presStyleCnt="0"/>
      <dgm:spPr/>
    </dgm:pt>
    <dgm:pt modelId="{1F2ECEBB-90E4-4981-A4FF-040AC1747FCB}" type="pres">
      <dgm:prSet presAssocID="{C457FCAB-35AC-45C4-AAD6-0CC8FD1EB9FA}" presName="parentLeftMargin" presStyleLbl="node1" presStyleIdx="2" presStyleCnt="5"/>
      <dgm:spPr/>
      <dgm:t>
        <a:bodyPr/>
        <a:lstStyle/>
        <a:p>
          <a:endParaRPr lang="es-ES"/>
        </a:p>
      </dgm:t>
    </dgm:pt>
    <dgm:pt modelId="{94A0BF81-CC09-4AD0-B328-29B242A92030}" type="pres">
      <dgm:prSet presAssocID="{C457FCAB-35AC-45C4-AAD6-0CC8FD1EB9F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C62A40-C5FE-4696-AD5B-61272F061D46}" type="pres">
      <dgm:prSet presAssocID="{C457FCAB-35AC-45C4-AAD6-0CC8FD1EB9FA}" presName="negativeSpace" presStyleCnt="0"/>
      <dgm:spPr/>
    </dgm:pt>
    <dgm:pt modelId="{F469FA31-C9CB-4B66-8181-F51A784FF76D}" type="pres">
      <dgm:prSet presAssocID="{C457FCAB-35AC-45C4-AAD6-0CC8FD1EB9FA}" presName="childText" presStyleLbl="conFgAcc1" presStyleIdx="3" presStyleCnt="5">
        <dgm:presLayoutVars>
          <dgm:bulletEnabled val="1"/>
        </dgm:presLayoutVars>
      </dgm:prSet>
      <dgm:spPr/>
    </dgm:pt>
    <dgm:pt modelId="{35BC0378-8250-4724-A2F5-51082EF2100E}" type="pres">
      <dgm:prSet presAssocID="{7D9111F1-B822-4EA5-8F48-2BFBDACC5DDF}" presName="spaceBetweenRectangles" presStyleCnt="0"/>
      <dgm:spPr/>
    </dgm:pt>
    <dgm:pt modelId="{DDFB04E6-B4C5-4008-A017-F4F60D746678}" type="pres">
      <dgm:prSet presAssocID="{9C1EEFE3-7F3E-4D82-97E4-B851EE97B2EA}" presName="parentLin" presStyleCnt="0"/>
      <dgm:spPr/>
    </dgm:pt>
    <dgm:pt modelId="{4F6748BB-81B3-46BA-AAF7-B180D4119E68}" type="pres">
      <dgm:prSet presAssocID="{9C1EEFE3-7F3E-4D82-97E4-B851EE97B2EA}" presName="parentLeftMargin" presStyleLbl="node1" presStyleIdx="3" presStyleCnt="5"/>
      <dgm:spPr/>
      <dgm:t>
        <a:bodyPr/>
        <a:lstStyle/>
        <a:p>
          <a:endParaRPr lang="es-ES"/>
        </a:p>
      </dgm:t>
    </dgm:pt>
    <dgm:pt modelId="{D5C7C381-648A-4220-84CD-6CDF46FF5465}" type="pres">
      <dgm:prSet presAssocID="{9C1EEFE3-7F3E-4D82-97E4-B851EE97B2E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A0C71D-29B8-4724-8020-4862B044CA8C}" type="pres">
      <dgm:prSet presAssocID="{9C1EEFE3-7F3E-4D82-97E4-B851EE97B2EA}" presName="negativeSpace" presStyleCnt="0"/>
      <dgm:spPr/>
    </dgm:pt>
    <dgm:pt modelId="{844E02C1-FEBC-49C9-8FD3-3ED1F5BDDA19}" type="pres">
      <dgm:prSet presAssocID="{9C1EEFE3-7F3E-4D82-97E4-B851EE97B2E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1EBEFE0-A407-4653-BDC5-2659494BCC0E}" srcId="{55AB7057-E1AD-49FF-A193-97F52BB5585C}" destId="{F7212737-AD14-490A-809B-641ED674C071}" srcOrd="0" destOrd="0" parTransId="{A5628064-9545-47CE-9755-B6AC1F93E51D}" sibTransId="{21A4FA7D-2C11-4D03-8E66-A0EA1F8815BF}"/>
    <dgm:cxn modelId="{133FE08C-B3A2-4A09-9D0B-B030E0D92B4E}" type="presOf" srcId="{9C1EEFE3-7F3E-4D82-97E4-B851EE97B2EA}" destId="{4F6748BB-81B3-46BA-AAF7-B180D4119E68}" srcOrd="0" destOrd="0" presId="urn:microsoft.com/office/officeart/2005/8/layout/list1"/>
    <dgm:cxn modelId="{1D59958D-4D15-401A-BA2C-0457D493A436}" srcId="{55AB7057-E1AD-49FF-A193-97F52BB5585C}" destId="{9C1EEFE3-7F3E-4D82-97E4-B851EE97B2EA}" srcOrd="4" destOrd="0" parTransId="{07E8A2F1-3294-4030-928B-D232561F6CA5}" sibTransId="{F7AD7657-356E-4B10-8A1C-A06A15D1D1D6}"/>
    <dgm:cxn modelId="{7FD3716A-3D49-4FEA-B3D6-DF247289991F}" type="presOf" srcId="{C457FCAB-35AC-45C4-AAD6-0CC8FD1EB9FA}" destId="{94A0BF81-CC09-4AD0-B328-29B242A92030}" srcOrd="1" destOrd="0" presId="urn:microsoft.com/office/officeart/2005/8/layout/list1"/>
    <dgm:cxn modelId="{EAE1AF97-3F05-47B4-8557-B0DD8F76D505}" srcId="{55AB7057-E1AD-49FF-A193-97F52BB5585C}" destId="{C457FCAB-35AC-45C4-AAD6-0CC8FD1EB9FA}" srcOrd="3" destOrd="0" parTransId="{5F9C330C-7FB9-473A-8848-858355B16240}" sibTransId="{7D9111F1-B822-4EA5-8F48-2BFBDACC5DDF}"/>
    <dgm:cxn modelId="{AF37CBB9-7328-4EEF-B11D-5E25378F0A1B}" type="presOf" srcId="{F7212737-AD14-490A-809B-641ED674C071}" destId="{9BEC7CB5-30EA-4ED7-A868-158653D178E1}" srcOrd="1" destOrd="0" presId="urn:microsoft.com/office/officeart/2005/8/layout/list1"/>
    <dgm:cxn modelId="{9007F848-7AB8-4A32-AB54-D79C80163E7D}" type="presOf" srcId="{7251B17A-3EA3-4C11-B0EC-757893DA1140}" destId="{D3DB2C76-1425-4491-9CE4-1FF6DDEF7ADF}" srcOrd="1" destOrd="0" presId="urn:microsoft.com/office/officeart/2005/8/layout/list1"/>
    <dgm:cxn modelId="{94EC66B0-5194-4F5F-9286-8344EDAFDB16}" type="presOf" srcId="{55AB7057-E1AD-49FF-A193-97F52BB5585C}" destId="{102E902E-2A7A-4056-863D-E4D1B08C8A4E}" srcOrd="0" destOrd="0" presId="urn:microsoft.com/office/officeart/2005/8/layout/list1"/>
    <dgm:cxn modelId="{5716D0AD-7454-43DB-928A-E9645CEEDDC4}" srcId="{55AB7057-E1AD-49FF-A193-97F52BB5585C}" destId="{1C1E4D84-9995-4A37-83B4-C00977AB5D92}" srcOrd="2" destOrd="0" parTransId="{084714A4-14AD-4B13-B69C-D804A8158D60}" sibTransId="{24BD3022-3DCE-4247-A017-D50F62A6D2B5}"/>
    <dgm:cxn modelId="{EE525FBB-5592-4D3F-B779-73D14F3E6B2D}" type="presOf" srcId="{7251B17A-3EA3-4C11-B0EC-757893DA1140}" destId="{72F4D9E8-0879-4CCB-855E-7A2392740866}" srcOrd="0" destOrd="0" presId="urn:microsoft.com/office/officeart/2005/8/layout/list1"/>
    <dgm:cxn modelId="{98EDD3C5-3AB7-412D-95DB-BEC1A399036B}" type="presOf" srcId="{9C1EEFE3-7F3E-4D82-97E4-B851EE97B2EA}" destId="{D5C7C381-648A-4220-84CD-6CDF46FF5465}" srcOrd="1" destOrd="0" presId="urn:microsoft.com/office/officeart/2005/8/layout/list1"/>
    <dgm:cxn modelId="{7AA80038-90F4-4517-967D-45F108218703}" type="presOf" srcId="{1C1E4D84-9995-4A37-83B4-C00977AB5D92}" destId="{14F85DE5-AE27-47D1-B2CB-EFF86D8ED2A9}" srcOrd="0" destOrd="0" presId="urn:microsoft.com/office/officeart/2005/8/layout/list1"/>
    <dgm:cxn modelId="{4CB047BB-6965-45EC-9EF0-A3C3ED067148}" srcId="{55AB7057-E1AD-49FF-A193-97F52BB5585C}" destId="{7251B17A-3EA3-4C11-B0EC-757893DA1140}" srcOrd="1" destOrd="0" parTransId="{74D8718E-D0FC-4433-820D-161ED4924F42}" sibTransId="{3EE10B71-A0DB-4D98-B207-2F08505865D9}"/>
    <dgm:cxn modelId="{6DA37227-67FD-4746-8EB5-CB860B27CEFF}" type="presOf" srcId="{1C1E4D84-9995-4A37-83B4-C00977AB5D92}" destId="{A32386B8-9AAA-431C-A5BC-80ADCE91C798}" srcOrd="1" destOrd="0" presId="urn:microsoft.com/office/officeart/2005/8/layout/list1"/>
    <dgm:cxn modelId="{9174B48F-02FC-4EA4-89FC-7C920B0E0729}" type="presOf" srcId="{F7212737-AD14-490A-809B-641ED674C071}" destId="{F2961974-1B87-4C0F-A646-2628407B3C07}" srcOrd="0" destOrd="0" presId="urn:microsoft.com/office/officeart/2005/8/layout/list1"/>
    <dgm:cxn modelId="{318D373D-6038-4FD5-934F-C6C9078C1C93}" type="presOf" srcId="{C457FCAB-35AC-45C4-AAD6-0CC8FD1EB9FA}" destId="{1F2ECEBB-90E4-4981-A4FF-040AC1747FCB}" srcOrd="0" destOrd="0" presId="urn:microsoft.com/office/officeart/2005/8/layout/list1"/>
    <dgm:cxn modelId="{D59C8484-C2DF-4BEF-A065-406927DF1C2D}" type="presParOf" srcId="{102E902E-2A7A-4056-863D-E4D1B08C8A4E}" destId="{BA89357D-E293-4ED8-BA18-D957126CE4D8}" srcOrd="0" destOrd="0" presId="urn:microsoft.com/office/officeart/2005/8/layout/list1"/>
    <dgm:cxn modelId="{4AD52A2E-DCA3-4709-B91C-9F8C101908FF}" type="presParOf" srcId="{BA89357D-E293-4ED8-BA18-D957126CE4D8}" destId="{F2961974-1B87-4C0F-A646-2628407B3C07}" srcOrd="0" destOrd="0" presId="urn:microsoft.com/office/officeart/2005/8/layout/list1"/>
    <dgm:cxn modelId="{3BADF6B2-FBCC-478B-92A4-957A0D662B65}" type="presParOf" srcId="{BA89357D-E293-4ED8-BA18-D957126CE4D8}" destId="{9BEC7CB5-30EA-4ED7-A868-158653D178E1}" srcOrd="1" destOrd="0" presId="urn:microsoft.com/office/officeart/2005/8/layout/list1"/>
    <dgm:cxn modelId="{BB6AE921-3BEA-42FC-9073-EC1F39FCBB70}" type="presParOf" srcId="{102E902E-2A7A-4056-863D-E4D1B08C8A4E}" destId="{2A977966-88D9-4BA5-8CA8-BE678FF8F6DE}" srcOrd="1" destOrd="0" presId="urn:microsoft.com/office/officeart/2005/8/layout/list1"/>
    <dgm:cxn modelId="{D026762B-8A5C-4DC3-85B6-FB3C740DE31F}" type="presParOf" srcId="{102E902E-2A7A-4056-863D-E4D1B08C8A4E}" destId="{8F980132-AC33-4272-A768-58C7A03D6F0D}" srcOrd="2" destOrd="0" presId="urn:microsoft.com/office/officeart/2005/8/layout/list1"/>
    <dgm:cxn modelId="{202B7385-E26A-483E-897E-637326A99049}" type="presParOf" srcId="{102E902E-2A7A-4056-863D-E4D1B08C8A4E}" destId="{BBD69771-9BC5-4C4D-8C09-ED0A425A0A55}" srcOrd="3" destOrd="0" presId="urn:microsoft.com/office/officeart/2005/8/layout/list1"/>
    <dgm:cxn modelId="{7E850D68-B761-4E9D-A0BB-9D861B586627}" type="presParOf" srcId="{102E902E-2A7A-4056-863D-E4D1B08C8A4E}" destId="{4467299E-4F23-4683-A46B-9BC8643E7FFC}" srcOrd="4" destOrd="0" presId="urn:microsoft.com/office/officeart/2005/8/layout/list1"/>
    <dgm:cxn modelId="{44654F81-CA85-4C33-821C-E7C99BAA8407}" type="presParOf" srcId="{4467299E-4F23-4683-A46B-9BC8643E7FFC}" destId="{72F4D9E8-0879-4CCB-855E-7A2392740866}" srcOrd="0" destOrd="0" presId="urn:microsoft.com/office/officeart/2005/8/layout/list1"/>
    <dgm:cxn modelId="{915A15AC-3297-4B02-B232-A7C71DF7B472}" type="presParOf" srcId="{4467299E-4F23-4683-A46B-9BC8643E7FFC}" destId="{D3DB2C76-1425-4491-9CE4-1FF6DDEF7ADF}" srcOrd="1" destOrd="0" presId="urn:microsoft.com/office/officeart/2005/8/layout/list1"/>
    <dgm:cxn modelId="{467105B4-32F1-4A7E-A597-BF4792F499EE}" type="presParOf" srcId="{102E902E-2A7A-4056-863D-E4D1B08C8A4E}" destId="{E6C82D72-277E-4A54-B80C-BB41BED051E5}" srcOrd="5" destOrd="0" presId="urn:microsoft.com/office/officeart/2005/8/layout/list1"/>
    <dgm:cxn modelId="{607D9E1E-0758-42D2-A3A7-A5A4A8ADC314}" type="presParOf" srcId="{102E902E-2A7A-4056-863D-E4D1B08C8A4E}" destId="{C874A3DE-06A0-4E5A-8759-08FFC53349D9}" srcOrd="6" destOrd="0" presId="urn:microsoft.com/office/officeart/2005/8/layout/list1"/>
    <dgm:cxn modelId="{7CE358AC-F2FB-4ECE-A659-221AE9F091B0}" type="presParOf" srcId="{102E902E-2A7A-4056-863D-E4D1B08C8A4E}" destId="{9E2A22BE-BC76-483E-A125-09B16129B9C5}" srcOrd="7" destOrd="0" presId="urn:microsoft.com/office/officeart/2005/8/layout/list1"/>
    <dgm:cxn modelId="{B4231142-632A-4351-A0E2-BE52DE99A8DA}" type="presParOf" srcId="{102E902E-2A7A-4056-863D-E4D1B08C8A4E}" destId="{9D86863C-EEA8-4E69-9ABA-B721A0932B0E}" srcOrd="8" destOrd="0" presId="urn:microsoft.com/office/officeart/2005/8/layout/list1"/>
    <dgm:cxn modelId="{E651A39E-9D61-4262-9FBB-A2C28E7BF52F}" type="presParOf" srcId="{9D86863C-EEA8-4E69-9ABA-B721A0932B0E}" destId="{14F85DE5-AE27-47D1-B2CB-EFF86D8ED2A9}" srcOrd="0" destOrd="0" presId="urn:microsoft.com/office/officeart/2005/8/layout/list1"/>
    <dgm:cxn modelId="{BBB3E64A-BA66-4A9A-8B41-C56293A735E9}" type="presParOf" srcId="{9D86863C-EEA8-4E69-9ABA-B721A0932B0E}" destId="{A32386B8-9AAA-431C-A5BC-80ADCE91C798}" srcOrd="1" destOrd="0" presId="urn:microsoft.com/office/officeart/2005/8/layout/list1"/>
    <dgm:cxn modelId="{B58B0F32-40E9-45C2-AAA4-D83244491388}" type="presParOf" srcId="{102E902E-2A7A-4056-863D-E4D1B08C8A4E}" destId="{D4C51A77-E0D4-4FEA-A885-1D9D20CEFF23}" srcOrd="9" destOrd="0" presId="urn:microsoft.com/office/officeart/2005/8/layout/list1"/>
    <dgm:cxn modelId="{B20C725E-9F84-4524-9FE0-5EAF60083E0B}" type="presParOf" srcId="{102E902E-2A7A-4056-863D-E4D1B08C8A4E}" destId="{176E6063-D77E-4349-9F26-D232679D6507}" srcOrd="10" destOrd="0" presId="urn:microsoft.com/office/officeart/2005/8/layout/list1"/>
    <dgm:cxn modelId="{031D70A2-D471-431D-A55D-8B7127A85192}" type="presParOf" srcId="{102E902E-2A7A-4056-863D-E4D1B08C8A4E}" destId="{74E84E61-94A8-42A3-A1F5-D14DF4ADFFFA}" srcOrd="11" destOrd="0" presId="urn:microsoft.com/office/officeart/2005/8/layout/list1"/>
    <dgm:cxn modelId="{7EABA759-30F1-4835-BC24-8449A1EFC3FE}" type="presParOf" srcId="{102E902E-2A7A-4056-863D-E4D1B08C8A4E}" destId="{DCD9E9CF-4AC0-4CAF-9BBA-936E49A39A29}" srcOrd="12" destOrd="0" presId="urn:microsoft.com/office/officeart/2005/8/layout/list1"/>
    <dgm:cxn modelId="{459657E8-7EDE-4644-BD5A-E31DC8AD426F}" type="presParOf" srcId="{DCD9E9CF-4AC0-4CAF-9BBA-936E49A39A29}" destId="{1F2ECEBB-90E4-4981-A4FF-040AC1747FCB}" srcOrd="0" destOrd="0" presId="urn:microsoft.com/office/officeart/2005/8/layout/list1"/>
    <dgm:cxn modelId="{F51D1B28-BC97-448A-96C8-54E1E7CCCD6F}" type="presParOf" srcId="{DCD9E9CF-4AC0-4CAF-9BBA-936E49A39A29}" destId="{94A0BF81-CC09-4AD0-B328-29B242A92030}" srcOrd="1" destOrd="0" presId="urn:microsoft.com/office/officeart/2005/8/layout/list1"/>
    <dgm:cxn modelId="{259B220C-864A-4D87-AC31-0A9F48D88B41}" type="presParOf" srcId="{102E902E-2A7A-4056-863D-E4D1B08C8A4E}" destId="{23C62A40-C5FE-4696-AD5B-61272F061D46}" srcOrd="13" destOrd="0" presId="urn:microsoft.com/office/officeart/2005/8/layout/list1"/>
    <dgm:cxn modelId="{7272CCFB-F80A-4CE0-A8C7-5BACCDD1B5D9}" type="presParOf" srcId="{102E902E-2A7A-4056-863D-E4D1B08C8A4E}" destId="{F469FA31-C9CB-4B66-8181-F51A784FF76D}" srcOrd="14" destOrd="0" presId="urn:microsoft.com/office/officeart/2005/8/layout/list1"/>
    <dgm:cxn modelId="{5F3DE9D8-3CDD-437B-9078-5E858A398B90}" type="presParOf" srcId="{102E902E-2A7A-4056-863D-E4D1B08C8A4E}" destId="{35BC0378-8250-4724-A2F5-51082EF2100E}" srcOrd="15" destOrd="0" presId="urn:microsoft.com/office/officeart/2005/8/layout/list1"/>
    <dgm:cxn modelId="{99A9A017-5134-46C3-BB17-8E2BFAF94EC2}" type="presParOf" srcId="{102E902E-2A7A-4056-863D-E4D1B08C8A4E}" destId="{DDFB04E6-B4C5-4008-A017-F4F60D746678}" srcOrd="16" destOrd="0" presId="urn:microsoft.com/office/officeart/2005/8/layout/list1"/>
    <dgm:cxn modelId="{997F2609-D0EC-4E28-AD2C-1917EE7D10B6}" type="presParOf" srcId="{DDFB04E6-B4C5-4008-A017-F4F60D746678}" destId="{4F6748BB-81B3-46BA-AAF7-B180D4119E68}" srcOrd="0" destOrd="0" presId="urn:microsoft.com/office/officeart/2005/8/layout/list1"/>
    <dgm:cxn modelId="{6A42D39B-D2C6-43EF-941E-98733C9C2CD9}" type="presParOf" srcId="{DDFB04E6-B4C5-4008-A017-F4F60D746678}" destId="{D5C7C381-648A-4220-84CD-6CDF46FF5465}" srcOrd="1" destOrd="0" presId="urn:microsoft.com/office/officeart/2005/8/layout/list1"/>
    <dgm:cxn modelId="{F09B88DA-DC5E-4996-95CA-EFA562308DDD}" type="presParOf" srcId="{102E902E-2A7A-4056-863D-E4D1B08C8A4E}" destId="{9CA0C71D-29B8-4724-8020-4862B044CA8C}" srcOrd="17" destOrd="0" presId="urn:microsoft.com/office/officeart/2005/8/layout/list1"/>
    <dgm:cxn modelId="{70696CF3-4B6B-4B54-8ADB-F8AF75C5A7DE}" type="presParOf" srcId="{102E902E-2A7A-4056-863D-E4D1B08C8A4E}" destId="{844E02C1-FEBC-49C9-8FD3-3ED1F5BDDA19}" srcOrd="18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3D38E5-54D4-4464-B56F-D00151EECB0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4F17C2A-924D-463A-9D67-744AAB2D6109}">
      <dgm:prSet phldrT="[Texto]"/>
      <dgm:spPr/>
      <dgm:t>
        <a:bodyPr/>
        <a:lstStyle/>
        <a:p>
          <a:r>
            <a:rPr lang="es-AR" dirty="0" smtClean="0"/>
            <a:t>Rubén Darío</a:t>
          </a:r>
          <a:endParaRPr lang="es-ES" dirty="0"/>
        </a:p>
      </dgm:t>
    </dgm:pt>
    <dgm:pt modelId="{E317D0B6-0A8D-4CEB-A582-CEFF307E1584}" type="parTrans" cxnId="{969C20EC-DBB5-48CB-9C55-D2BC6E3FA44E}">
      <dgm:prSet/>
      <dgm:spPr/>
      <dgm:t>
        <a:bodyPr/>
        <a:lstStyle/>
        <a:p>
          <a:endParaRPr lang="es-ES"/>
        </a:p>
      </dgm:t>
    </dgm:pt>
    <dgm:pt modelId="{3B3DE2F2-7423-49E2-AAFD-49CBE06EFB3D}" type="sibTrans" cxnId="{969C20EC-DBB5-48CB-9C55-D2BC6E3FA44E}">
      <dgm:prSet/>
      <dgm:spPr/>
      <dgm:t>
        <a:bodyPr/>
        <a:lstStyle/>
        <a:p>
          <a:endParaRPr lang="es-ES"/>
        </a:p>
      </dgm:t>
    </dgm:pt>
    <dgm:pt modelId="{FB0BFD94-214D-49FA-9085-FD862F0193A6}">
      <dgm:prSet phldrT="[Texto]" phldr="1"/>
      <dgm:spPr/>
      <dgm:t>
        <a:bodyPr/>
        <a:lstStyle/>
        <a:p>
          <a:endParaRPr lang="es-ES"/>
        </a:p>
      </dgm:t>
    </dgm:pt>
    <dgm:pt modelId="{C6B5DF59-7A60-49E4-8B9B-ABEAAA421948}" type="parTrans" cxnId="{D9B07D6A-103D-49C8-9411-D981FA3AFFF5}">
      <dgm:prSet/>
      <dgm:spPr/>
      <dgm:t>
        <a:bodyPr/>
        <a:lstStyle/>
        <a:p>
          <a:endParaRPr lang="es-ES"/>
        </a:p>
      </dgm:t>
    </dgm:pt>
    <dgm:pt modelId="{986AA133-FA9F-402D-B3A5-F5EB63C3879E}" type="sibTrans" cxnId="{D9B07D6A-103D-49C8-9411-D981FA3AFFF5}">
      <dgm:prSet/>
      <dgm:spPr/>
      <dgm:t>
        <a:bodyPr/>
        <a:lstStyle/>
        <a:p>
          <a:endParaRPr lang="es-ES"/>
        </a:p>
      </dgm:t>
    </dgm:pt>
    <dgm:pt modelId="{314C6238-9850-4970-AB7B-558815007F35}">
      <dgm:prSet phldrT="[Texto]" phldr="1"/>
      <dgm:spPr/>
      <dgm:t>
        <a:bodyPr/>
        <a:lstStyle/>
        <a:p>
          <a:endParaRPr lang="es-ES"/>
        </a:p>
      </dgm:t>
    </dgm:pt>
    <dgm:pt modelId="{E1873852-98AE-4CFF-9383-99D9AA1C0004}" type="parTrans" cxnId="{7D9C771A-7941-41A9-A669-7B56D214B5E0}">
      <dgm:prSet/>
      <dgm:spPr/>
      <dgm:t>
        <a:bodyPr/>
        <a:lstStyle/>
        <a:p>
          <a:endParaRPr lang="es-ES"/>
        </a:p>
      </dgm:t>
    </dgm:pt>
    <dgm:pt modelId="{CD4000AB-6C02-44E7-9B91-B7FDDB71B1BB}" type="sibTrans" cxnId="{7D9C771A-7941-41A9-A669-7B56D214B5E0}">
      <dgm:prSet/>
      <dgm:spPr/>
      <dgm:t>
        <a:bodyPr/>
        <a:lstStyle/>
        <a:p>
          <a:endParaRPr lang="es-ES"/>
        </a:p>
      </dgm:t>
    </dgm:pt>
    <dgm:pt modelId="{C0A783E6-6B87-448E-A15C-DF4757519296}">
      <dgm:prSet phldrT="[Texto]"/>
      <dgm:spPr/>
      <dgm:t>
        <a:bodyPr/>
        <a:lstStyle/>
        <a:p>
          <a:r>
            <a:rPr lang="es-AR" dirty="0" smtClean="0"/>
            <a:t>Leopoldo </a:t>
          </a:r>
          <a:r>
            <a:rPr lang="es-AR" dirty="0" err="1" smtClean="0"/>
            <a:t>Lugones</a:t>
          </a:r>
          <a:endParaRPr lang="es-ES" dirty="0"/>
        </a:p>
      </dgm:t>
    </dgm:pt>
    <dgm:pt modelId="{5DC0E0B4-3DEC-4EEB-AFBB-B043EC25990C}" type="parTrans" cxnId="{8A6205DE-D8FD-4B2E-85F2-CAB78AB92FCA}">
      <dgm:prSet/>
      <dgm:spPr/>
      <dgm:t>
        <a:bodyPr/>
        <a:lstStyle/>
        <a:p>
          <a:endParaRPr lang="es-ES"/>
        </a:p>
      </dgm:t>
    </dgm:pt>
    <dgm:pt modelId="{38046329-9CEB-4103-B232-57C032EF8CEE}" type="sibTrans" cxnId="{8A6205DE-D8FD-4B2E-85F2-CAB78AB92FCA}">
      <dgm:prSet/>
      <dgm:spPr/>
      <dgm:t>
        <a:bodyPr/>
        <a:lstStyle/>
        <a:p>
          <a:endParaRPr lang="es-ES"/>
        </a:p>
      </dgm:t>
    </dgm:pt>
    <dgm:pt modelId="{04CB3B98-3652-487A-B903-F919CD39CC88}">
      <dgm:prSet phldrT="[Texto]" phldr="1"/>
      <dgm:spPr/>
      <dgm:t>
        <a:bodyPr/>
        <a:lstStyle/>
        <a:p>
          <a:endParaRPr lang="es-ES"/>
        </a:p>
      </dgm:t>
    </dgm:pt>
    <dgm:pt modelId="{4EE79518-4045-4741-BDB3-03FFE1C9A810}" type="parTrans" cxnId="{F2B44CB7-D7D5-43ED-B956-10BDB759F3EC}">
      <dgm:prSet/>
      <dgm:spPr/>
      <dgm:t>
        <a:bodyPr/>
        <a:lstStyle/>
        <a:p>
          <a:endParaRPr lang="es-ES"/>
        </a:p>
      </dgm:t>
    </dgm:pt>
    <dgm:pt modelId="{9F09AD0C-0D55-4B72-BD9B-310F174608E7}" type="sibTrans" cxnId="{F2B44CB7-D7D5-43ED-B956-10BDB759F3EC}">
      <dgm:prSet/>
      <dgm:spPr/>
      <dgm:t>
        <a:bodyPr/>
        <a:lstStyle/>
        <a:p>
          <a:endParaRPr lang="es-ES"/>
        </a:p>
      </dgm:t>
    </dgm:pt>
    <dgm:pt modelId="{3B609BD8-D7FD-43DC-9720-B2CBFD71B597}">
      <dgm:prSet phldrT="[Texto]" phldr="1"/>
      <dgm:spPr/>
      <dgm:t>
        <a:bodyPr/>
        <a:lstStyle/>
        <a:p>
          <a:endParaRPr lang="es-ES"/>
        </a:p>
      </dgm:t>
    </dgm:pt>
    <dgm:pt modelId="{83455A0F-884D-499B-A75A-E4F72851F282}" type="parTrans" cxnId="{52CF8EEB-D4E8-41A9-9E63-9927C75FAF49}">
      <dgm:prSet/>
      <dgm:spPr/>
      <dgm:t>
        <a:bodyPr/>
        <a:lstStyle/>
        <a:p>
          <a:endParaRPr lang="es-ES"/>
        </a:p>
      </dgm:t>
    </dgm:pt>
    <dgm:pt modelId="{8D1B67D1-CEC3-42C7-AEA3-B4F853DE184F}" type="sibTrans" cxnId="{52CF8EEB-D4E8-41A9-9E63-9927C75FAF49}">
      <dgm:prSet/>
      <dgm:spPr/>
      <dgm:t>
        <a:bodyPr/>
        <a:lstStyle/>
        <a:p>
          <a:endParaRPr lang="es-ES"/>
        </a:p>
      </dgm:t>
    </dgm:pt>
    <dgm:pt modelId="{48BD7123-C13D-404D-A970-E9413FE37B80}">
      <dgm:prSet phldrT="[Texto]"/>
      <dgm:spPr/>
      <dgm:t>
        <a:bodyPr/>
        <a:lstStyle/>
        <a:p>
          <a:r>
            <a:rPr lang="es-AR" dirty="0" smtClean="0"/>
            <a:t>José Martí</a:t>
          </a:r>
        </a:p>
      </dgm:t>
    </dgm:pt>
    <dgm:pt modelId="{14AC4C78-32AC-45F1-B035-9334CF33E734}" type="parTrans" cxnId="{296D0BF5-4BF8-46F9-A32F-DCE0EB13256B}">
      <dgm:prSet/>
      <dgm:spPr/>
      <dgm:t>
        <a:bodyPr/>
        <a:lstStyle/>
        <a:p>
          <a:endParaRPr lang="es-ES"/>
        </a:p>
      </dgm:t>
    </dgm:pt>
    <dgm:pt modelId="{FCA9FAEA-57C9-4F4D-AB32-9971549F6330}" type="sibTrans" cxnId="{296D0BF5-4BF8-46F9-A32F-DCE0EB13256B}">
      <dgm:prSet/>
      <dgm:spPr/>
      <dgm:t>
        <a:bodyPr/>
        <a:lstStyle/>
        <a:p>
          <a:endParaRPr lang="es-ES"/>
        </a:p>
      </dgm:t>
    </dgm:pt>
    <dgm:pt modelId="{DE279A51-3998-4A1D-AB50-866F48B73BFC}">
      <dgm:prSet phldrT="[Texto]" phldr="1"/>
      <dgm:spPr/>
      <dgm:t>
        <a:bodyPr/>
        <a:lstStyle/>
        <a:p>
          <a:endParaRPr lang="es-ES"/>
        </a:p>
      </dgm:t>
    </dgm:pt>
    <dgm:pt modelId="{4CE8A54A-AB7D-4E9C-8BF3-561E44F5DB54}" type="parTrans" cxnId="{7D0BEC7E-7F6F-4C71-A1AE-01B060491BF7}">
      <dgm:prSet/>
      <dgm:spPr/>
      <dgm:t>
        <a:bodyPr/>
        <a:lstStyle/>
        <a:p>
          <a:endParaRPr lang="es-ES"/>
        </a:p>
      </dgm:t>
    </dgm:pt>
    <dgm:pt modelId="{4623A3B2-9222-4563-8C65-B9214CA7E234}" type="sibTrans" cxnId="{7D0BEC7E-7F6F-4C71-A1AE-01B060491BF7}">
      <dgm:prSet/>
      <dgm:spPr/>
      <dgm:t>
        <a:bodyPr/>
        <a:lstStyle/>
        <a:p>
          <a:endParaRPr lang="es-ES"/>
        </a:p>
      </dgm:t>
    </dgm:pt>
    <dgm:pt modelId="{B473D34B-EC4D-455B-9C2D-951B42190633}">
      <dgm:prSet phldrT="[Texto]" phldr="1"/>
      <dgm:spPr/>
      <dgm:t>
        <a:bodyPr/>
        <a:lstStyle/>
        <a:p>
          <a:endParaRPr lang="es-ES" dirty="0"/>
        </a:p>
      </dgm:t>
    </dgm:pt>
    <dgm:pt modelId="{780FA8E5-7AB8-4494-8539-99837A4E9F81}" type="parTrans" cxnId="{F588A89F-A6D7-4F5A-8AFB-CEE3F4E48506}">
      <dgm:prSet/>
      <dgm:spPr/>
      <dgm:t>
        <a:bodyPr/>
        <a:lstStyle/>
        <a:p>
          <a:endParaRPr lang="es-ES"/>
        </a:p>
      </dgm:t>
    </dgm:pt>
    <dgm:pt modelId="{7F1137BE-F88E-4AB1-8017-E40B4372834D}" type="sibTrans" cxnId="{F588A89F-A6D7-4F5A-8AFB-CEE3F4E48506}">
      <dgm:prSet/>
      <dgm:spPr/>
      <dgm:t>
        <a:bodyPr/>
        <a:lstStyle/>
        <a:p>
          <a:endParaRPr lang="es-ES"/>
        </a:p>
      </dgm:t>
    </dgm:pt>
    <dgm:pt modelId="{786A3003-BF17-4F44-9558-D4271A418426}">
      <dgm:prSet phldrT="[Texto]"/>
      <dgm:spPr/>
      <dgm:t>
        <a:bodyPr/>
        <a:lstStyle/>
        <a:p>
          <a:r>
            <a:rPr lang="es-AR" dirty="0" smtClean="0"/>
            <a:t>José Asunción Silva</a:t>
          </a:r>
        </a:p>
        <a:p>
          <a:endParaRPr lang="es-ES" dirty="0"/>
        </a:p>
      </dgm:t>
    </dgm:pt>
    <dgm:pt modelId="{BAB8BE5D-7108-4039-8525-B001B2816E0D}" type="parTrans" cxnId="{F6E489A6-841C-432E-B0D3-7E08B7BDE398}">
      <dgm:prSet/>
      <dgm:spPr/>
    </dgm:pt>
    <dgm:pt modelId="{B4460476-3323-49BA-BCDB-07F64365C385}" type="sibTrans" cxnId="{F6E489A6-841C-432E-B0D3-7E08B7BDE398}">
      <dgm:prSet/>
      <dgm:spPr/>
    </dgm:pt>
    <dgm:pt modelId="{CDD6B11B-DF7B-458C-BB58-F9B0B74258F5}" type="pres">
      <dgm:prSet presAssocID="{C93D38E5-54D4-4464-B56F-D00151EECB0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3D45CA1-B010-458C-AD8F-08B06E74F20A}" type="pres">
      <dgm:prSet presAssocID="{94F17C2A-924D-463A-9D67-744AAB2D6109}" presName="comp" presStyleCnt="0"/>
      <dgm:spPr/>
    </dgm:pt>
    <dgm:pt modelId="{94DDB973-F8B6-442E-907D-C8BF3F660D1E}" type="pres">
      <dgm:prSet presAssocID="{94F17C2A-924D-463A-9D67-744AAB2D6109}" presName="box" presStyleLbl="node1" presStyleIdx="0" presStyleCnt="4"/>
      <dgm:spPr/>
      <dgm:t>
        <a:bodyPr/>
        <a:lstStyle/>
        <a:p>
          <a:endParaRPr lang="es-ES"/>
        </a:p>
      </dgm:t>
    </dgm:pt>
    <dgm:pt modelId="{9BAED7AB-5D85-486A-9FA7-10355CDC9563}" type="pres">
      <dgm:prSet presAssocID="{94F17C2A-924D-463A-9D67-744AAB2D6109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6AA3F57-AC73-4AEB-89CE-3A9C5F6B717A}" type="pres">
      <dgm:prSet presAssocID="{94F17C2A-924D-463A-9D67-744AAB2D6109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4AB590-79C3-4443-A81A-2894090B0BB3}" type="pres">
      <dgm:prSet presAssocID="{3B3DE2F2-7423-49E2-AAFD-49CBE06EFB3D}" presName="spacer" presStyleCnt="0"/>
      <dgm:spPr/>
    </dgm:pt>
    <dgm:pt modelId="{C32D7B74-2443-470B-9649-E0E93B2423AC}" type="pres">
      <dgm:prSet presAssocID="{C0A783E6-6B87-448E-A15C-DF4757519296}" presName="comp" presStyleCnt="0"/>
      <dgm:spPr/>
    </dgm:pt>
    <dgm:pt modelId="{881CD0F5-EC21-490B-9F5C-907C5CA26220}" type="pres">
      <dgm:prSet presAssocID="{C0A783E6-6B87-448E-A15C-DF4757519296}" presName="box" presStyleLbl="node1" presStyleIdx="1" presStyleCnt="4"/>
      <dgm:spPr/>
      <dgm:t>
        <a:bodyPr/>
        <a:lstStyle/>
        <a:p>
          <a:endParaRPr lang="es-ES"/>
        </a:p>
      </dgm:t>
    </dgm:pt>
    <dgm:pt modelId="{E9819B0E-9936-4083-93E2-12448EB0915C}" type="pres">
      <dgm:prSet presAssocID="{C0A783E6-6B87-448E-A15C-DF4757519296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D21E28F-E28D-48C1-A5ED-4843EA5232A7}" type="pres">
      <dgm:prSet presAssocID="{C0A783E6-6B87-448E-A15C-DF4757519296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4DA1CB-8C08-4078-819D-120E1ED566DD}" type="pres">
      <dgm:prSet presAssocID="{38046329-9CEB-4103-B232-57C032EF8CEE}" presName="spacer" presStyleCnt="0"/>
      <dgm:spPr/>
    </dgm:pt>
    <dgm:pt modelId="{1096E4B0-499D-4E79-823A-0CA30649961B}" type="pres">
      <dgm:prSet presAssocID="{48BD7123-C13D-404D-A970-E9413FE37B80}" presName="comp" presStyleCnt="0"/>
      <dgm:spPr/>
    </dgm:pt>
    <dgm:pt modelId="{0B6106D5-4612-4D0D-BCB5-B35235E243AD}" type="pres">
      <dgm:prSet presAssocID="{48BD7123-C13D-404D-A970-E9413FE37B80}" presName="box" presStyleLbl="node1" presStyleIdx="2" presStyleCnt="4"/>
      <dgm:spPr/>
      <dgm:t>
        <a:bodyPr/>
        <a:lstStyle/>
        <a:p>
          <a:endParaRPr lang="es-ES"/>
        </a:p>
      </dgm:t>
    </dgm:pt>
    <dgm:pt modelId="{472E7B07-1D45-4881-B520-9B72EFAD934E}" type="pres">
      <dgm:prSet presAssocID="{48BD7123-C13D-404D-A970-E9413FE37B80}" presName="img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84080CB-8A81-479C-A9CD-9CBE5B390D98}" type="pres">
      <dgm:prSet presAssocID="{48BD7123-C13D-404D-A970-E9413FE37B8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7B8918-858F-4150-906F-7A5CCFBF129C}" type="pres">
      <dgm:prSet presAssocID="{FCA9FAEA-57C9-4F4D-AB32-9971549F6330}" presName="spacer" presStyleCnt="0"/>
      <dgm:spPr/>
    </dgm:pt>
    <dgm:pt modelId="{88B89982-AD57-4947-8D48-6EC831BC098A}" type="pres">
      <dgm:prSet presAssocID="{786A3003-BF17-4F44-9558-D4271A418426}" presName="comp" presStyleCnt="0"/>
      <dgm:spPr/>
    </dgm:pt>
    <dgm:pt modelId="{D007956B-9DFC-4B62-BC95-EB52D8F312F5}" type="pres">
      <dgm:prSet presAssocID="{786A3003-BF17-4F44-9558-D4271A418426}" presName="box" presStyleLbl="node1" presStyleIdx="3" presStyleCnt="4"/>
      <dgm:spPr/>
      <dgm:t>
        <a:bodyPr/>
        <a:lstStyle/>
        <a:p>
          <a:endParaRPr lang="es-ES"/>
        </a:p>
      </dgm:t>
    </dgm:pt>
    <dgm:pt modelId="{13EB2FC8-241D-461A-8B08-495B10C7ED8D}" type="pres">
      <dgm:prSet presAssocID="{786A3003-BF17-4F44-9558-D4271A418426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7A0913D-394C-4171-8A24-1AB0BE5FF474}" type="pres">
      <dgm:prSet presAssocID="{786A3003-BF17-4F44-9558-D4271A418426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7EB159A-350A-45E9-B4BC-BE0C12F29460}" type="presOf" srcId="{B473D34B-EC4D-455B-9C2D-951B42190633}" destId="{0B6106D5-4612-4D0D-BCB5-B35235E243AD}" srcOrd="0" destOrd="2" presId="urn:microsoft.com/office/officeart/2005/8/layout/vList4"/>
    <dgm:cxn modelId="{F588A89F-A6D7-4F5A-8AFB-CEE3F4E48506}" srcId="{48BD7123-C13D-404D-A970-E9413FE37B80}" destId="{B473D34B-EC4D-455B-9C2D-951B42190633}" srcOrd="1" destOrd="0" parTransId="{780FA8E5-7AB8-4494-8539-99837A4E9F81}" sibTransId="{7F1137BE-F88E-4AB1-8017-E40B4372834D}"/>
    <dgm:cxn modelId="{FC88492D-DD35-43C9-82D6-32828A32BA2B}" type="presOf" srcId="{B473D34B-EC4D-455B-9C2D-951B42190633}" destId="{884080CB-8A81-479C-A9CD-9CBE5B390D98}" srcOrd="1" destOrd="2" presId="urn:microsoft.com/office/officeart/2005/8/layout/vList4"/>
    <dgm:cxn modelId="{EC23D171-2AE6-4A1C-A9C4-1487E9E95549}" type="presOf" srcId="{DE279A51-3998-4A1D-AB50-866F48B73BFC}" destId="{884080CB-8A81-479C-A9CD-9CBE5B390D98}" srcOrd="1" destOrd="1" presId="urn:microsoft.com/office/officeart/2005/8/layout/vList4"/>
    <dgm:cxn modelId="{62ECCB7F-0921-40F0-A68C-4C878954A2E6}" type="presOf" srcId="{48BD7123-C13D-404D-A970-E9413FE37B80}" destId="{884080CB-8A81-479C-A9CD-9CBE5B390D98}" srcOrd="1" destOrd="0" presId="urn:microsoft.com/office/officeart/2005/8/layout/vList4"/>
    <dgm:cxn modelId="{D9B07D6A-103D-49C8-9411-D981FA3AFFF5}" srcId="{94F17C2A-924D-463A-9D67-744AAB2D6109}" destId="{FB0BFD94-214D-49FA-9085-FD862F0193A6}" srcOrd="0" destOrd="0" parTransId="{C6B5DF59-7A60-49E4-8B9B-ABEAAA421948}" sibTransId="{986AA133-FA9F-402D-B3A5-F5EB63C3879E}"/>
    <dgm:cxn modelId="{52CF8EEB-D4E8-41A9-9E63-9927C75FAF49}" srcId="{C0A783E6-6B87-448E-A15C-DF4757519296}" destId="{3B609BD8-D7FD-43DC-9720-B2CBFD71B597}" srcOrd="1" destOrd="0" parTransId="{83455A0F-884D-499B-A75A-E4F72851F282}" sibTransId="{8D1B67D1-CEC3-42C7-AEA3-B4F853DE184F}"/>
    <dgm:cxn modelId="{868C9876-FDD9-4CD7-A1CD-FFEBA1CE8F0C}" type="presOf" srcId="{C0A783E6-6B87-448E-A15C-DF4757519296}" destId="{3D21E28F-E28D-48C1-A5ED-4843EA5232A7}" srcOrd="1" destOrd="0" presId="urn:microsoft.com/office/officeart/2005/8/layout/vList4"/>
    <dgm:cxn modelId="{296D0BF5-4BF8-46F9-A32F-DCE0EB13256B}" srcId="{C93D38E5-54D4-4464-B56F-D00151EECB08}" destId="{48BD7123-C13D-404D-A970-E9413FE37B80}" srcOrd="2" destOrd="0" parTransId="{14AC4C78-32AC-45F1-B035-9334CF33E734}" sibTransId="{FCA9FAEA-57C9-4F4D-AB32-9971549F6330}"/>
    <dgm:cxn modelId="{03B9D712-46E6-4922-AD1F-B3FFAFC96CBB}" type="presOf" srcId="{3B609BD8-D7FD-43DC-9720-B2CBFD71B597}" destId="{881CD0F5-EC21-490B-9F5C-907C5CA26220}" srcOrd="0" destOrd="2" presId="urn:microsoft.com/office/officeart/2005/8/layout/vList4"/>
    <dgm:cxn modelId="{25E29DAA-BCC2-4AB5-BA57-4B5F3356D895}" type="presOf" srcId="{314C6238-9850-4970-AB7B-558815007F35}" destId="{76AA3F57-AC73-4AEB-89CE-3A9C5F6B717A}" srcOrd="1" destOrd="2" presId="urn:microsoft.com/office/officeart/2005/8/layout/vList4"/>
    <dgm:cxn modelId="{5773D9CC-2E3B-47E1-8E41-FA7773F31826}" type="presOf" srcId="{786A3003-BF17-4F44-9558-D4271A418426}" destId="{D7A0913D-394C-4171-8A24-1AB0BE5FF474}" srcOrd="1" destOrd="0" presId="urn:microsoft.com/office/officeart/2005/8/layout/vList4"/>
    <dgm:cxn modelId="{BD094E2A-14EE-4444-BCF0-12490272D5A2}" type="presOf" srcId="{3B609BD8-D7FD-43DC-9720-B2CBFD71B597}" destId="{3D21E28F-E28D-48C1-A5ED-4843EA5232A7}" srcOrd="1" destOrd="2" presId="urn:microsoft.com/office/officeart/2005/8/layout/vList4"/>
    <dgm:cxn modelId="{ABFE06AC-2AF2-4AA7-8267-B41EDACBDD41}" type="presOf" srcId="{C0A783E6-6B87-448E-A15C-DF4757519296}" destId="{881CD0F5-EC21-490B-9F5C-907C5CA26220}" srcOrd="0" destOrd="0" presId="urn:microsoft.com/office/officeart/2005/8/layout/vList4"/>
    <dgm:cxn modelId="{969C20EC-DBB5-48CB-9C55-D2BC6E3FA44E}" srcId="{C93D38E5-54D4-4464-B56F-D00151EECB08}" destId="{94F17C2A-924D-463A-9D67-744AAB2D6109}" srcOrd="0" destOrd="0" parTransId="{E317D0B6-0A8D-4CEB-A582-CEFF307E1584}" sibTransId="{3B3DE2F2-7423-49E2-AAFD-49CBE06EFB3D}"/>
    <dgm:cxn modelId="{BFA8887B-9A9B-4AB7-AD02-9581BE9528F5}" type="presOf" srcId="{04CB3B98-3652-487A-B903-F919CD39CC88}" destId="{3D21E28F-E28D-48C1-A5ED-4843EA5232A7}" srcOrd="1" destOrd="1" presId="urn:microsoft.com/office/officeart/2005/8/layout/vList4"/>
    <dgm:cxn modelId="{39E89D99-F53A-4F33-B203-AA617837D8FE}" type="presOf" srcId="{C93D38E5-54D4-4464-B56F-D00151EECB08}" destId="{CDD6B11B-DF7B-458C-BB58-F9B0B74258F5}" srcOrd="0" destOrd="0" presId="urn:microsoft.com/office/officeart/2005/8/layout/vList4"/>
    <dgm:cxn modelId="{B6857EB9-9EF3-4599-874B-3C39BF7D39D7}" type="presOf" srcId="{DE279A51-3998-4A1D-AB50-866F48B73BFC}" destId="{0B6106D5-4612-4D0D-BCB5-B35235E243AD}" srcOrd="0" destOrd="1" presId="urn:microsoft.com/office/officeart/2005/8/layout/vList4"/>
    <dgm:cxn modelId="{7D9C771A-7941-41A9-A669-7B56D214B5E0}" srcId="{94F17C2A-924D-463A-9D67-744AAB2D6109}" destId="{314C6238-9850-4970-AB7B-558815007F35}" srcOrd="1" destOrd="0" parTransId="{E1873852-98AE-4CFF-9383-99D9AA1C0004}" sibTransId="{CD4000AB-6C02-44E7-9B91-B7FDDB71B1BB}"/>
    <dgm:cxn modelId="{867E4E55-D2E4-416B-9B87-BED52464580A}" type="presOf" srcId="{04CB3B98-3652-487A-B903-F919CD39CC88}" destId="{881CD0F5-EC21-490B-9F5C-907C5CA26220}" srcOrd="0" destOrd="1" presId="urn:microsoft.com/office/officeart/2005/8/layout/vList4"/>
    <dgm:cxn modelId="{7984BD74-F08E-4B98-8FE9-710A4CE12C87}" type="presOf" srcId="{786A3003-BF17-4F44-9558-D4271A418426}" destId="{D007956B-9DFC-4B62-BC95-EB52D8F312F5}" srcOrd="0" destOrd="0" presId="urn:microsoft.com/office/officeart/2005/8/layout/vList4"/>
    <dgm:cxn modelId="{8A6205DE-D8FD-4B2E-85F2-CAB78AB92FCA}" srcId="{C93D38E5-54D4-4464-B56F-D00151EECB08}" destId="{C0A783E6-6B87-448E-A15C-DF4757519296}" srcOrd="1" destOrd="0" parTransId="{5DC0E0B4-3DEC-4EEB-AFBB-B043EC25990C}" sibTransId="{38046329-9CEB-4103-B232-57C032EF8CEE}"/>
    <dgm:cxn modelId="{EB5C9CDC-0FBC-43C2-BB6B-D1B501DB6071}" type="presOf" srcId="{94F17C2A-924D-463A-9D67-744AAB2D6109}" destId="{94DDB973-F8B6-442E-907D-C8BF3F660D1E}" srcOrd="0" destOrd="0" presId="urn:microsoft.com/office/officeart/2005/8/layout/vList4"/>
    <dgm:cxn modelId="{F2B44CB7-D7D5-43ED-B956-10BDB759F3EC}" srcId="{C0A783E6-6B87-448E-A15C-DF4757519296}" destId="{04CB3B98-3652-487A-B903-F919CD39CC88}" srcOrd="0" destOrd="0" parTransId="{4EE79518-4045-4741-BDB3-03FFE1C9A810}" sibTransId="{9F09AD0C-0D55-4B72-BD9B-310F174608E7}"/>
    <dgm:cxn modelId="{75FF8292-D6D6-489D-AA87-AD22C4C7E08A}" type="presOf" srcId="{48BD7123-C13D-404D-A970-E9413FE37B80}" destId="{0B6106D5-4612-4D0D-BCB5-B35235E243AD}" srcOrd="0" destOrd="0" presId="urn:microsoft.com/office/officeart/2005/8/layout/vList4"/>
    <dgm:cxn modelId="{5D45254E-3336-4513-A400-85BAB6592017}" type="presOf" srcId="{314C6238-9850-4970-AB7B-558815007F35}" destId="{94DDB973-F8B6-442E-907D-C8BF3F660D1E}" srcOrd="0" destOrd="2" presId="urn:microsoft.com/office/officeart/2005/8/layout/vList4"/>
    <dgm:cxn modelId="{DF3B3225-38A8-4125-B997-AABFB8402DDD}" type="presOf" srcId="{FB0BFD94-214D-49FA-9085-FD862F0193A6}" destId="{94DDB973-F8B6-442E-907D-C8BF3F660D1E}" srcOrd="0" destOrd="1" presId="urn:microsoft.com/office/officeart/2005/8/layout/vList4"/>
    <dgm:cxn modelId="{7D0BEC7E-7F6F-4C71-A1AE-01B060491BF7}" srcId="{48BD7123-C13D-404D-A970-E9413FE37B80}" destId="{DE279A51-3998-4A1D-AB50-866F48B73BFC}" srcOrd="0" destOrd="0" parTransId="{4CE8A54A-AB7D-4E9C-8BF3-561E44F5DB54}" sibTransId="{4623A3B2-9222-4563-8C65-B9214CA7E234}"/>
    <dgm:cxn modelId="{D9C10FD8-DAB8-4638-99D4-62572214BEBD}" type="presOf" srcId="{94F17C2A-924D-463A-9D67-744AAB2D6109}" destId="{76AA3F57-AC73-4AEB-89CE-3A9C5F6B717A}" srcOrd="1" destOrd="0" presId="urn:microsoft.com/office/officeart/2005/8/layout/vList4"/>
    <dgm:cxn modelId="{BC1A29FB-7E22-4D33-A854-BE070AFF5F14}" type="presOf" srcId="{FB0BFD94-214D-49FA-9085-FD862F0193A6}" destId="{76AA3F57-AC73-4AEB-89CE-3A9C5F6B717A}" srcOrd="1" destOrd="1" presId="urn:microsoft.com/office/officeart/2005/8/layout/vList4"/>
    <dgm:cxn modelId="{F6E489A6-841C-432E-B0D3-7E08B7BDE398}" srcId="{C93D38E5-54D4-4464-B56F-D00151EECB08}" destId="{786A3003-BF17-4F44-9558-D4271A418426}" srcOrd="3" destOrd="0" parTransId="{BAB8BE5D-7108-4039-8525-B001B2816E0D}" sibTransId="{B4460476-3323-49BA-BCDB-07F64365C385}"/>
    <dgm:cxn modelId="{3215EEE5-DC11-4A7E-B8A6-3D2D890A3722}" type="presParOf" srcId="{CDD6B11B-DF7B-458C-BB58-F9B0B74258F5}" destId="{B3D45CA1-B010-458C-AD8F-08B06E74F20A}" srcOrd="0" destOrd="0" presId="urn:microsoft.com/office/officeart/2005/8/layout/vList4"/>
    <dgm:cxn modelId="{7C1B5498-B108-4C67-9E1C-678A1A7AF6D7}" type="presParOf" srcId="{B3D45CA1-B010-458C-AD8F-08B06E74F20A}" destId="{94DDB973-F8B6-442E-907D-C8BF3F660D1E}" srcOrd="0" destOrd="0" presId="urn:microsoft.com/office/officeart/2005/8/layout/vList4"/>
    <dgm:cxn modelId="{4596E068-E69B-47F8-B3A5-3F95C52411C9}" type="presParOf" srcId="{B3D45CA1-B010-458C-AD8F-08B06E74F20A}" destId="{9BAED7AB-5D85-486A-9FA7-10355CDC9563}" srcOrd="1" destOrd="0" presId="urn:microsoft.com/office/officeart/2005/8/layout/vList4"/>
    <dgm:cxn modelId="{003D1268-EDFB-4107-9BE5-AA3FBE9ED740}" type="presParOf" srcId="{B3D45CA1-B010-458C-AD8F-08B06E74F20A}" destId="{76AA3F57-AC73-4AEB-89CE-3A9C5F6B717A}" srcOrd="2" destOrd="0" presId="urn:microsoft.com/office/officeart/2005/8/layout/vList4"/>
    <dgm:cxn modelId="{18D96A52-27B0-4D2C-8169-DE3C53D5BF9F}" type="presParOf" srcId="{CDD6B11B-DF7B-458C-BB58-F9B0B74258F5}" destId="{E04AB590-79C3-4443-A81A-2894090B0BB3}" srcOrd="1" destOrd="0" presId="urn:microsoft.com/office/officeart/2005/8/layout/vList4"/>
    <dgm:cxn modelId="{CC6FEFF5-2FA5-46F1-A94A-1B17B3C5D748}" type="presParOf" srcId="{CDD6B11B-DF7B-458C-BB58-F9B0B74258F5}" destId="{C32D7B74-2443-470B-9649-E0E93B2423AC}" srcOrd="2" destOrd="0" presId="urn:microsoft.com/office/officeart/2005/8/layout/vList4"/>
    <dgm:cxn modelId="{858B9B46-1298-4134-8A82-F842119429D6}" type="presParOf" srcId="{C32D7B74-2443-470B-9649-E0E93B2423AC}" destId="{881CD0F5-EC21-490B-9F5C-907C5CA26220}" srcOrd="0" destOrd="0" presId="urn:microsoft.com/office/officeart/2005/8/layout/vList4"/>
    <dgm:cxn modelId="{88235A16-720D-43E0-9365-913EC672E383}" type="presParOf" srcId="{C32D7B74-2443-470B-9649-E0E93B2423AC}" destId="{E9819B0E-9936-4083-93E2-12448EB0915C}" srcOrd="1" destOrd="0" presId="urn:microsoft.com/office/officeart/2005/8/layout/vList4"/>
    <dgm:cxn modelId="{D4D479A1-6199-41B6-8584-88829A3C5E50}" type="presParOf" srcId="{C32D7B74-2443-470B-9649-E0E93B2423AC}" destId="{3D21E28F-E28D-48C1-A5ED-4843EA5232A7}" srcOrd="2" destOrd="0" presId="urn:microsoft.com/office/officeart/2005/8/layout/vList4"/>
    <dgm:cxn modelId="{3514576B-E1C6-47A4-8317-CC7C1C396150}" type="presParOf" srcId="{CDD6B11B-DF7B-458C-BB58-F9B0B74258F5}" destId="{F04DA1CB-8C08-4078-819D-120E1ED566DD}" srcOrd="3" destOrd="0" presId="urn:microsoft.com/office/officeart/2005/8/layout/vList4"/>
    <dgm:cxn modelId="{CF879AF2-8470-448A-A2C5-2E3BFC54AA50}" type="presParOf" srcId="{CDD6B11B-DF7B-458C-BB58-F9B0B74258F5}" destId="{1096E4B0-499D-4E79-823A-0CA30649961B}" srcOrd="4" destOrd="0" presId="urn:microsoft.com/office/officeart/2005/8/layout/vList4"/>
    <dgm:cxn modelId="{BA544906-1845-4FA4-9C94-F39F7001E93C}" type="presParOf" srcId="{1096E4B0-499D-4E79-823A-0CA30649961B}" destId="{0B6106D5-4612-4D0D-BCB5-B35235E243AD}" srcOrd="0" destOrd="0" presId="urn:microsoft.com/office/officeart/2005/8/layout/vList4"/>
    <dgm:cxn modelId="{1DBF818A-A06C-4F2D-A006-94497C79CB13}" type="presParOf" srcId="{1096E4B0-499D-4E79-823A-0CA30649961B}" destId="{472E7B07-1D45-4881-B520-9B72EFAD934E}" srcOrd="1" destOrd="0" presId="urn:microsoft.com/office/officeart/2005/8/layout/vList4"/>
    <dgm:cxn modelId="{A0454CAD-8979-4AA6-A388-1C77C584727D}" type="presParOf" srcId="{1096E4B0-499D-4E79-823A-0CA30649961B}" destId="{884080CB-8A81-479C-A9CD-9CBE5B390D98}" srcOrd="2" destOrd="0" presId="urn:microsoft.com/office/officeart/2005/8/layout/vList4"/>
    <dgm:cxn modelId="{04150582-87F2-4F9D-8F9F-2B0D867C05FB}" type="presParOf" srcId="{CDD6B11B-DF7B-458C-BB58-F9B0B74258F5}" destId="{AE7B8918-858F-4150-906F-7A5CCFBF129C}" srcOrd="5" destOrd="0" presId="urn:microsoft.com/office/officeart/2005/8/layout/vList4"/>
    <dgm:cxn modelId="{ED5164A1-822F-471E-BE74-D41FA672FD29}" type="presParOf" srcId="{CDD6B11B-DF7B-458C-BB58-F9B0B74258F5}" destId="{88B89982-AD57-4947-8D48-6EC831BC098A}" srcOrd="6" destOrd="0" presId="urn:microsoft.com/office/officeart/2005/8/layout/vList4"/>
    <dgm:cxn modelId="{4E8A21A8-EEB2-49DC-9E5A-1462A8D96AC9}" type="presParOf" srcId="{88B89982-AD57-4947-8D48-6EC831BC098A}" destId="{D007956B-9DFC-4B62-BC95-EB52D8F312F5}" srcOrd="0" destOrd="0" presId="urn:microsoft.com/office/officeart/2005/8/layout/vList4"/>
    <dgm:cxn modelId="{752295D6-AF35-4E43-B249-D153643529BD}" type="presParOf" srcId="{88B89982-AD57-4947-8D48-6EC831BC098A}" destId="{13EB2FC8-241D-461A-8B08-495B10C7ED8D}" srcOrd="1" destOrd="0" presId="urn:microsoft.com/office/officeart/2005/8/layout/vList4"/>
    <dgm:cxn modelId="{2AE3ADF6-4D9F-446F-84DB-96B216DB92EF}" type="presParOf" srcId="{88B89982-AD57-4947-8D48-6EC831BC098A}" destId="{D7A0913D-394C-4171-8A24-1AB0BE5FF474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55FB2-1BE6-492A-8B4A-C898BDE477A8}" type="datetimeFigureOut">
              <a:rPr lang="es-ES" smtClean="0"/>
              <a:pPr/>
              <a:t>30/09/2009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1AB76-EB37-46C0-8DC0-A631CDDF8B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1AB76-EB37-46C0-8DC0-A631CDDF8BB4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14F1506-3DD3-4F8A-AB0E-5F3725DF1FEE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0B53-D4A3-4B7B-99C8-9CBC65981AF2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E6AD9-050E-4463-8DF8-9A835CF2A7AB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FA28-0D17-4F7A-A49B-86E2167A2E1D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715A4D5-CBF9-4536-9AAB-9360968999A7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E381-72C4-4B7C-889C-D8330EB94258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BEA0-86A5-448F-9CAA-2EAA304FB998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D1C5-8AF7-42D2-ADA7-EB3883D47937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718FF-457D-476F-BEF8-074BB3F97519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6525-99D6-44D3-A050-1D911A962D28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4ADD3-A86C-40B2-8FC9-B2A36EA793A0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1096A3-8E37-493C-A6E8-08EA29F3FEC1}" type="datetime1">
              <a:rPr lang="es-ES" smtClean="0"/>
              <a:pPr/>
              <a:t>30/09/2009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MODERNISMO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5° año “B”</a:t>
            </a:r>
            <a:r>
              <a:rPr lang="es-ES" dirty="0" smtClean="0"/>
              <a:t>. INSTITUTO PARROQUIAL MONTE CRISTO</a:t>
            </a:r>
            <a:endParaRPr lang="es-AR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Línea de tiempo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Modernismo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Características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AR" dirty="0" smtClean="0"/>
              <a:t>Autores</a:t>
            </a:r>
            <a:endParaRPr lang="es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2"/>
          </p:nvPr>
        </p:nvGraphicFramePr>
        <p:xfrm>
          <a:off x="457200" y="2133600"/>
          <a:ext cx="4038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8 Marcador de contenido"/>
          <p:cNvGraphicFramePr>
            <a:graphicFrameLocks noGrp="1"/>
          </p:cNvGraphicFramePr>
          <p:nvPr>
            <p:ph sz="quarter" idx="4"/>
          </p:nvPr>
        </p:nvGraphicFramePr>
        <p:xfrm>
          <a:off x="4648200" y="2133600"/>
          <a:ext cx="4038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Literatura hispanoamericana del Modernismo. Prof: Ma.Julia Sranko</a:t>
            </a:r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</TotalTime>
  <Words>99</Words>
  <PresentationFormat>Presentación en pantalla (4:3)</PresentationFormat>
  <Paragraphs>30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Origen</vt:lpstr>
      <vt:lpstr>MODERNISMO</vt:lpstr>
      <vt:lpstr>Línea de tiempo</vt:lpstr>
      <vt:lpstr>Modernismo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MODERNISMO</dc:title>
  <cp:lastModifiedBy>Maria Julia</cp:lastModifiedBy>
  <cp:revision>15</cp:revision>
  <dcterms:modified xsi:type="dcterms:W3CDTF">2009-09-30T14:16:44Z</dcterms:modified>
</cp:coreProperties>
</file>