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8" r:id="rId1"/>
  </p:sldMasterIdLst>
  <p:notesMasterIdLst>
    <p:notesMasterId r:id="rId20"/>
  </p:notesMasterIdLst>
  <p:sldIdLst>
    <p:sldId id="277" r:id="rId2"/>
    <p:sldId id="256" r:id="rId3"/>
    <p:sldId id="273" r:id="rId4"/>
    <p:sldId id="257" r:id="rId5"/>
    <p:sldId id="260" r:id="rId6"/>
    <p:sldId id="259" r:id="rId7"/>
    <p:sldId id="261" r:id="rId8"/>
    <p:sldId id="267" r:id="rId9"/>
    <p:sldId id="272" r:id="rId10"/>
    <p:sldId id="271" r:id="rId11"/>
    <p:sldId id="266" r:id="rId12"/>
    <p:sldId id="263" r:id="rId13"/>
    <p:sldId id="275" r:id="rId14"/>
    <p:sldId id="262" r:id="rId15"/>
    <p:sldId id="274" r:id="rId16"/>
    <p:sldId id="264" r:id="rId17"/>
    <p:sldId id="265" r:id="rId18"/>
    <p:sldId id="269" r:id="rId19"/>
  </p:sldIdLst>
  <p:sldSz cx="9144000" cy="6858000" type="screen4x3"/>
  <p:notesSz cx="6858000" cy="9144000"/>
  <p:defaultTextStyle>
    <a:defPPr>
      <a:defRPr lang="es-P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56" autoAdjust="0"/>
    <p:restoredTop sz="94639" autoAdjust="0"/>
  </p:normalViewPr>
  <p:slideViewPr>
    <p:cSldViewPr>
      <p:cViewPr varScale="1">
        <p:scale>
          <a:sx n="51" d="100"/>
          <a:sy n="51" d="100"/>
        </p:scale>
        <p:origin x="-1229" y="-77"/>
      </p:cViewPr>
      <p:guideLst>
        <p:guide orient="horz" pos="2160"/>
        <p:guide pos="2880"/>
      </p:guideLst>
    </p:cSldViewPr>
  </p:slideViewPr>
  <p:outlineViewPr>
    <p:cViewPr>
      <p:scale>
        <a:sx n="33" d="100"/>
        <a:sy n="33" d="100"/>
      </p:scale>
      <p:origin x="0" y="2592"/>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_rels/data10.xml.rels><?xml version="1.0" encoding="UTF-8" standalone="yes"?>
<Relationships xmlns="http://schemas.openxmlformats.org/package/2006/relationships"><Relationship Id="rId1" Type="http://schemas.openxmlformats.org/officeDocument/2006/relationships/image" Target="../media/image26.png"/></Relationships>
</file>

<file path=ppt/diagrams/_rels/data11.xml.rels><?xml version="1.0" encoding="UTF-8" standalone="yes"?>
<Relationships xmlns="http://schemas.openxmlformats.org/package/2006/relationships"><Relationship Id="rId1" Type="http://schemas.openxmlformats.org/officeDocument/2006/relationships/image" Target="../media/image27.png"/></Relationships>
</file>

<file path=ppt/diagrams/_rels/data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 Id="rId4" Type="http://schemas.openxmlformats.org/officeDocument/2006/relationships/image" Target="../media/image32.png"/></Relationships>
</file>

<file path=ppt/diagrams/_rels/data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 Id="rId4" Type="http://schemas.openxmlformats.org/officeDocument/2006/relationships/image" Target="../media/image20.png"/></Relationships>
</file>

<file path=ppt/diagrams/_rels/data8.xml.rels><?xml version="1.0" encoding="UTF-8" standalone="yes"?>
<Relationships xmlns="http://schemas.openxmlformats.org/package/2006/relationships"><Relationship Id="rId1" Type="http://schemas.openxmlformats.org/officeDocument/2006/relationships/image" Target="../media/image24.png"/></Relationships>
</file>

<file path=ppt/diagrams/_rels/drawing10.xml.rels><?xml version="1.0" encoding="UTF-8" standalone="yes"?>
<Relationships xmlns="http://schemas.openxmlformats.org/package/2006/relationships"><Relationship Id="rId1" Type="http://schemas.openxmlformats.org/officeDocument/2006/relationships/image" Target="../media/image26.png"/></Relationships>
</file>

<file path=ppt/diagrams/_rels/drawing11.xml.rels><?xml version="1.0" encoding="UTF-8" standalone="yes"?>
<Relationships xmlns="http://schemas.openxmlformats.org/package/2006/relationships"><Relationship Id="rId1" Type="http://schemas.openxmlformats.org/officeDocument/2006/relationships/image" Target="../media/image27.png"/></Relationships>
</file>

<file path=ppt/diagrams/_rels/drawing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 Id="rId4" Type="http://schemas.openxmlformats.org/officeDocument/2006/relationships/image" Target="../media/image32.png"/></Relationships>
</file>

<file path=ppt/diagrams/_rels/drawing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 Id="rId4" Type="http://schemas.openxmlformats.org/officeDocument/2006/relationships/image" Target="../media/image20.png"/></Relationships>
</file>

<file path=ppt/diagrams/_rels/drawing8.xml.rels><?xml version="1.0" encoding="UTF-8" standalone="yes"?>
<Relationships xmlns="http://schemas.openxmlformats.org/package/2006/relationships"><Relationship Id="rId1" Type="http://schemas.openxmlformats.org/officeDocument/2006/relationships/image" Target="../media/image2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E95F0F-44D0-419D-8A61-E8FBC8F58FE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ES"/>
        </a:p>
      </dgm:t>
    </dgm:pt>
    <dgm:pt modelId="{B1783632-DF9B-42AB-968A-82C0D7B8D920}">
      <dgm:prSet phldrT="[Texto]" custT="1">
        <dgm:style>
          <a:lnRef idx="3">
            <a:schemeClr val="lt1"/>
          </a:lnRef>
          <a:fillRef idx="1">
            <a:schemeClr val="accent3"/>
          </a:fillRef>
          <a:effectRef idx="1">
            <a:schemeClr val="accent3"/>
          </a:effectRef>
          <a:fontRef idx="minor">
            <a:schemeClr val="lt1"/>
          </a:fontRef>
        </dgm:style>
      </dgm:prSet>
      <dgm:spPr/>
      <dgm:t>
        <a:bodyPr/>
        <a:lstStyle/>
        <a:p>
          <a:r>
            <a:rPr lang="es-ES" sz="1400" dirty="0" smtClean="0">
              <a:latin typeface="Arial Black" pitchFamily="34" charset="0"/>
            </a:rPr>
            <a:t>Recomendaciones para reducir el calentamiento global</a:t>
          </a:r>
          <a:endParaRPr lang="es-ES" sz="1400" dirty="0">
            <a:latin typeface="Arial Black" pitchFamily="34" charset="0"/>
          </a:endParaRPr>
        </a:p>
      </dgm:t>
    </dgm:pt>
    <dgm:pt modelId="{B1949D5C-4BA9-4E7B-BB9A-84F0224B438F}" type="parTrans" cxnId="{F45ABDDE-512C-40DF-A050-804D3394BC37}">
      <dgm:prSet/>
      <dgm:spPr/>
      <dgm:t>
        <a:bodyPr/>
        <a:lstStyle/>
        <a:p>
          <a:endParaRPr lang="es-ES"/>
        </a:p>
      </dgm:t>
    </dgm:pt>
    <dgm:pt modelId="{15D8E4F6-639B-44F4-B74E-E8ADBA6C9B36}" type="sibTrans" cxnId="{F45ABDDE-512C-40DF-A050-804D3394BC37}">
      <dgm:prSet/>
      <dgm:spPr/>
      <dgm:t>
        <a:bodyPr/>
        <a:lstStyle/>
        <a:p>
          <a:endParaRPr lang="es-ES"/>
        </a:p>
      </dgm:t>
    </dgm:pt>
    <dgm:pt modelId="{D1D354AC-AE35-48A0-B94D-715F6CC08F22}">
      <dgm:prSet phldrT="[Texto]" custT="1">
        <dgm:style>
          <a:lnRef idx="3">
            <a:schemeClr val="lt1"/>
          </a:lnRef>
          <a:fillRef idx="1">
            <a:schemeClr val="accent4"/>
          </a:fillRef>
          <a:effectRef idx="1">
            <a:schemeClr val="accent4"/>
          </a:effectRef>
          <a:fontRef idx="minor">
            <a:schemeClr val="lt1"/>
          </a:fontRef>
        </dgm:style>
      </dgm:prSet>
      <dgm:spPr/>
      <dgm:t>
        <a:bodyPr/>
        <a:lstStyle/>
        <a:p>
          <a:r>
            <a:rPr lang="es-ES" sz="1400" dirty="0" smtClean="0">
              <a:latin typeface="Arial Black" pitchFamily="34" charset="0"/>
            </a:rPr>
            <a:t>Comprender porque es importante evitar el calentamiento global</a:t>
          </a:r>
          <a:endParaRPr lang="es-ES" sz="1400" dirty="0">
            <a:latin typeface="Arial Black" pitchFamily="34" charset="0"/>
          </a:endParaRPr>
        </a:p>
      </dgm:t>
    </dgm:pt>
    <dgm:pt modelId="{B198872A-071A-49AB-89CA-315FA6B5348D}" type="parTrans" cxnId="{52EE36A8-F96E-4B23-A822-C1CBA65B2CE2}">
      <dgm:prSet/>
      <dgm:spPr/>
      <dgm:t>
        <a:bodyPr/>
        <a:lstStyle/>
        <a:p>
          <a:endParaRPr lang="es-ES"/>
        </a:p>
      </dgm:t>
    </dgm:pt>
    <dgm:pt modelId="{B41250BE-CB44-45A9-9986-C6EDBBCE5B32}" type="sibTrans" cxnId="{52EE36A8-F96E-4B23-A822-C1CBA65B2CE2}">
      <dgm:prSet/>
      <dgm:spPr/>
      <dgm:t>
        <a:bodyPr/>
        <a:lstStyle/>
        <a:p>
          <a:endParaRPr lang="es-ES"/>
        </a:p>
      </dgm:t>
    </dgm:pt>
    <dgm:pt modelId="{49D75045-96BC-4D64-8612-7679E54ED161}">
      <dgm:prSet custT="1">
        <dgm:style>
          <a:lnRef idx="3">
            <a:schemeClr val="lt1"/>
          </a:lnRef>
          <a:fillRef idx="1">
            <a:schemeClr val="accent3"/>
          </a:fillRef>
          <a:effectRef idx="1">
            <a:schemeClr val="accent3"/>
          </a:effectRef>
          <a:fontRef idx="minor">
            <a:schemeClr val="lt1"/>
          </a:fontRef>
        </dgm:style>
      </dgm:prSet>
      <dgm:spPr/>
      <dgm:t>
        <a:bodyPr/>
        <a:lstStyle/>
        <a:p>
          <a:r>
            <a:rPr lang="es-ES" sz="1400" dirty="0" smtClean="0">
              <a:latin typeface="Arial Black" pitchFamily="34" charset="0"/>
            </a:rPr>
            <a:t>Identificar las causas  y consecuencias que produce el calentamiento global </a:t>
          </a:r>
          <a:endParaRPr lang="es-ES" sz="1400" dirty="0">
            <a:latin typeface="Arial Black" pitchFamily="34" charset="0"/>
          </a:endParaRPr>
        </a:p>
      </dgm:t>
    </dgm:pt>
    <dgm:pt modelId="{A83F89A7-8BFF-49F3-BF8B-44961FEF8D5A}" type="parTrans" cxnId="{4E714E4C-39AB-4020-992E-DE41E8BD29E2}">
      <dgm:prSet/>
      <dgm:spPr/>
      <dgm:t>
        <a:bodyPr/>
        <a:lstStyle/>
        <a:p>
          <a:endParaRPr lang="es-ES"/>
        </a:p>
      </dgm:t>
    </dgm:pt>
    <dgm:pt modelId="{1CAC2E2B-524E-43F8-906E-375D39B5B20F}" type="sibTrans" cxnId="{4E714E4C-39AB-4020-992E-DE41E8BD29E2}">
      <dgm:prSet/>
      <dgm:spPr/>
      <dgm:t>
        <a:bodyPr/>
        <a:lstStyle/>
        <a:p>
          <a:endParaRPr lang="es-ES"/>
        </a:p>
      </dgm:t>
    </dgm:pt>
    <dgm:pt modelId="{F05991F9-73FF-4DAF-8498-1301F5FEC811}">
      <dgm:prSet custT="1">
        <dgm:style>
          <a:lnRef idx="2">
            <a:schemeClr val="accent3">
              <a:shade val="50000"/>
            </a:schemeClr>
          </a:lnRef>
          <a:fillRef idx="1">
            <a:schemeClr val="accent3"/>
          </a:fillRef>
          <a:effectRef idx="0">
            <a:schemeClr val="accent3"/>
          </a:effectRef>
          <a:fontRef idx="minor">
            <a:schemeClr val="lt1"/>
          </a:fontRef>
        </dgm:style>
      </dgm:prSet>
      <dgm:spPr/>
      <dgm:t>
        <a:bodyPr/>
        <a:lstStyle/>
        <a:p>
          <a:r>
            <a:rPr lang="es-ES" sz="1400" dirty="0" smtClean="0">
              <a:latin typeface="Arial Black" pitchFamily="34" charset="0"/>
            </a:rPr>
            <a:t>Conocer en que consiste el calentamiento global</a:t>
          </a:r>
          <a:endParaRPr lang="es-ES" sz="1400" dirty="0">
            <a:latin typeface="Arial Black" pitchFamily="34" charset="0"/>
          </a:endParaRPr>
        </a:p>
      </dgm:t>
    </dgm:pt>
    <dgm:pt modelId="{144468FD-4E2B-40DD-9B0A-D78FE3E29B93}" type="parTrans" cxnId="{881503B0-64F8-4C75-B2ED-71712DFED28F}">
      <dgm:prSet/>
      <dgm:spPr/>
      <dgm:t>
        <a:bodyPr/>
        <a:lstStyle/>
        <a:p>
          <a:endParaRPr lang="es-ES"/>
        </a:p>
      </dgm:t>
    </dgm:pt>
    <dgm:pt modelId="{2FE17E4D-4E52-41B6-BBF7-28D1EBA41082}" type="sibTrans" cxnId="{881503B0-64F8-4C75-B2ED-71712DFED28F}">
      <dgm:prSet/>
      <dgm:spPr/>
      <dgm:t>
        <a:bodyPr/>
        <a:lstStyle/>
        <a:p>
          <a:endParaRPr lang="es-ES"/>
        </a:p>
      </dgm:t>
    </dgm:pt>
    <dgm:pt modelId="{4DD771D7-C270-4989-B240-D4B522021919}" type="pres">
      <dgm:prSet presAssocID="{FEE95F0F-44D0-419D-8A61-E8FBC8F58FE7}" presName="linear" presStyleCnt="0">
        <dgm:presLayoutVars>
          <dgm:dir/>
          <dgm:animLvl val="lvl"/>
          <dgm:resizeHandles val="exact"/>
        </dgm:presLayoutVars>
      </dgm:prSet>
      <dgm:spPr/>
      <dgm:t>
        <a:bodyPr/>
        <a:lstStyle/>
        <a:p>
          <a:endParaRPr lang="es-PA"/>
        </a:p>
      </dgm:t>
    </dgm:pt>
    <dgm:pt modelId="{D6B0C414-5D6A-4B7C-8250-EEB3BE5D601F}" type="pres">
      <dgm:prSet presAssocID="{F05991F9-73FF-4DAF-8498-1301F5FEC811}" presName="parentLin" presStyleCnt="0"/>
      <dgm:spPr/>
    </dgm:pt>
    <dgm:pt modelId="{65EFA2A0-DEFF-43FE-8C60-8C8F798D0CE4}" type="pres">
      <dgm:prSet presAssocID="{F05991F9-73FF-4DAF-8498-1301F5FEC811}" presName="parentLeftMargin" presStyleLbl="node1" presStyleIdx="0" presStyleCnt="4"/>
      <dgm:spPr/>
      <dgm:t>
        <a:bodyPr/>
        <a:lstStyle/>
        <a:p>
          <a:endParaRPr lang="es-PA"/>
        </a:p>
      </dgm:t>
    </dgm:pt>
    <dgm:pt modelId="{DA36EA8E-357F-4E0F-8EF9-A636915102ED}" type="pres">
      <dgm:prSet presAssocID="{F05991F9-73FF-4DAF-8498-1301F5FEC811}" presName="parentText" presStyleLbl="node1" presStyleIdx="0" presStyleCnt="4" custScaleX="170298" custScaleY="105533" custLinFactX="-3784" custLinFactNeighborX="-100000" custLinFactNeighborY="-13345">
        <dgm:presLayoutVars>
          <dgm:chMax val="0"/>
          <dgm:bulletEnabled val="1"/>
        </dgm:presLayoutVars>
      </dgm:prSet>
      <dgm:spPr/>
      <dgm:t>
        <a:bodyPr/>
        <a:lstStyle/>
        <a:p>
          <a:endParaRPr lang="es-PA"/>
        </a:p>
      </dgm:t>
    </dgm:pt>
    <dgm:pt modelId="{D4C1640E-0798-423A-8A11-6A4433D66EB9}" type="pres">
      <dgm:prSet presAssocID="{F05991F9-73FF-4DAF-8498-1301F5FEC811}" presName="negativeSpace" presStyleCnt="0"/>
      <dgm:spPr/>
    </dgm:pt>
    <dgm:pt modelId="{8FF7B3CD-E3EA-4208-9BB1-4D8435CB502C}" type="pres">
      <dgm:prSet presAssocID="{F05991F9-73FF-4DAF-8498-1301F5FEC811}" presName="childText" presStyleLbl="conFgAcc1" presStyleIdx="0" presStyleCnt="4">
        <dgm:presLayoutVars>
          <dgm:bulletEnabled val="1"/>
        </dgm:presLayoutVars>
      </dgm:prSet>
      <dgm:spPr/>
    </dgm:pt>
    <dgm:pt modelId="{212D82FC-976D-404C-9834-185B27A08E73}" type="pres">
      <dgm:prSet presAssocID="{2FE17E4D-4E52-41B6-BBF7-28D1EBA41082}" presName="spaceBetweenRectangles" presStyleCnt="0"/>
      <dgm:spPr/>
    </dgm:pt>
    <dgm:pt modelId="{5A49AE72-4D81-4BAE-84DB-1223B5AC9EA1}" type="pres">
      <dgm:prSet presAssocID="{49D75045-96BC-4D64-8612-7679E54ED161}" presName="parentLin" presStyleCnt="0"/>
      <dgm:spPr/>
    </dgm:pt>
    <dgm:pt modelId="{84D6EF34-5EF9-4E18-85BB-93AE5896B64E}" type="pres">
      <dgm:prSet presAssocID="{49D75045-96BC-4D64-8612-7679E54ED161}" presName="parentLeftMargin" presStyleLbl="node1" presStyleIdx="0" presStyleCnt="4"/>
      <dgm:spPr/>
      <dgm:t>
        <a:bodyPr/>
        <a:lstStyle/>
        <a:p>
          <a:endParaRPr lang="es-PA"/>
        </a:p>
      </dgm:t>
    </dgm:pt>
    <dgm:pt modelId="{B4A81D71-F022-453D-9B5C-D9CE6E2C9864}" type="pres">
      <dgm:prSet presAssocID="{49D75045-96BC-4D64-8612-7679E54ED161}" presName="parentText" presStyleLbl="node1" presStyleIdx="1" presStyleCnt="4" custFlipVert="0" custScaleX="163083" custScaleY="121462" custLinFactNeighborX="-76217" custLinFactNeighborY="-44565">
        <dgm:presLayoutVars>
          <dgm:chMax val="0"/>
          <dgm:bulletEnabled val="1"/>
        </dgm:presLayoutVars>
      </dgm:prSet>
      <dgm:spPr/>
      <dgm:t>
        <a:bodyPr/>
        <a:lstStyle/>
        <a:p>
          <a:endParaRPr lang="es-ES"/>
        </a:p>
      </dgm:t>
    </dgm:pt>
    <dgm:pt modelId="{809A54F4-9947-4529-94E1-39B8CD9FA3F8}" type="pres">
      <dgm:prSet presAssocID="{49D75045-96BC-4D64-8612-7679E54ED161}" presName="negativeSpace" presStyleCnt="0"/>
      <dgm:spPr/>
    </dgm:pt>
    <dgm:pt modelId="{24F07AFF-23B4-4E9B-923D-0D1040C0FB4C}" type="pres">
      <dgm:prSet presAssocID="{49D75045-96BC-4D64-8612-7679E54ED161}" presName="childText" presStyleLbl="conFgAcc1" presStyleIdx="1" presStyleCnt="4">
        <dgm:presLayoutVars>
          <dgm:bulletEnabled val="1"/>
        </dgm:presLayoutVars>
      </dgm:prSet>
      <dgm:spPr/>
    </dgm:pt>
    <dgm:pt modelId="{A0FB88A5-A84C-4CC4-9D92-A8F105F28D50}" type="pres">
      <dgm:prSet presAssocID="{1CAC2E2B-524E-43F8-906E-375D39B5B20F}" presName="spaceBetweenRectangles" presStyleCnt="0"/>
      <dgm:spPr/>
    </dgm:pt>
    <dgm:pt modelId="{C54A8D41-AA5E-48C1-8198-1E1BC6C03BCC}" type="pres">
      <dgm:prSet presAssocID="{B1783632-DF9B-42AB-968A-82C0D7B8D920}" presName="parentLin" presStyleCnt="0"/>
      <dgm:spPr/>
    </dgm:pt>
    <dgm:pt modelId="{418567B1-B8E8-4D71-AB8F-207CA44F44B9}" type="pres">
      <dgm:prSet presAssocID="{B1783632-DF9B-42AB-968A-82C0D7B8D920}" presName="parentLeftMargin" presStyleLbl="node1" presStyleIdx="1" presStyleCnt="4"/>
      <dgm:spPr/>
      <dgm:t>
        <a:bodyPr/>
        <a:lstStyle/>
        <a:p>
          <a:endParaRPr lang="es-PA"/>
        </a:p>
      </dgm:t>
    </dgm:pt>
    <dgm:pt modelId="{47D77483-9B67-469F-BC8F-F0A9E704F315}" type="pres">
      <dgm:prSet presAssocID="{B1783632-DF9B-42AB-968A-82C0D7B8D920}" presName="parentText" presStyleLbl="node1" presStyleIdx="2" presStyleCnt="4" custScaleX="150037" custScaleY="95300" custLinFactNeighborX="-100000" custLinFactNeighborY="-76279">
        <dgm:presLayoutVars>
          <dgm:chMax val="0"/>
          <dgm:bulletEnabled val="1"/>
        </dgm:presLayoutVars>
      </dgm:prSet>
      <dgm:spPr/>
      <dgm:t>
        <a:bodyPr/>
        <a:lstStyle/>
        <a:p>
          <a:endParaRPr lang="es-ES"/>
        </a:p>
      </dgm:t>
    </dgm:pt>
    <dgm:pt modelId="{55BFD7AD-F098-4C39-A8BF-6B780CE0FE5D}" type="pres">
      <dgm:prSet presAssocID="{B1783632-DF9B-42AB-968A-82C0D7B8D920}" presName="negativeSpace" presStyleCnt="0"/>
      <dgm:spPr/>
    </dgm:pt>
    <dgm:pt modelId="{2987BACB-2653-4332-9A30-AA1EEB4EB79F}" type="pres">
      <dgm:prSet presAssocID="{B1783632-DF9B-42AB-968A-82C0D7B8D920}" presName="childText" presStyleLbl="conFgAcc1" presStyleIdx="2" presStyleCnt="4" custFlipVert="1" custScaleY="31774">
        <dgm:presLayoutVars>
          <dgm:bulletEnabled val="1"/>
        </dgm:presLayoutVars>
      </dgm:prSet>
      <dgm:spPr/>
    </dgm:pt>
    <dgm:pt modelId="{BCD570CF-B38C-48E5-A734-F1977A18C6C1}" type="pres">
      <dgm:prSet presAssocID="{15D8E4F6-639B-44F4-B74E-E8ADBA6C9B36}" presName="spaceBetweenRectangles" presStyleCnt="0"/>
      <dgm:spPr/>
    </dgm:pt>
    <dgm:pt modelId="{DD8DF6F5-0244-4DF6-B122-7CA06FCA2067}" type="pres">
      <dgm:prSet presAssocID="{D1D354AC-AE35-48A0-B94D-715F6CC08F22}" presName="parentLin" presStyleCnt="0"/>
      <dgm:spPr/>
    </dgm:pt>
    <dgm:pt modelId="{9DD3A8C5-B6AF-468D-8525-2E5F816AA048}" type="pres">
      <dgm:prSet presAssocID="{D1D354AC-AE35-48A0-B94D-715F6CC08F22}" presName="parentLeftMargin" presStyleLbl="node1" presStyleIdx="2" presStyleCnt="4"/>
      <dgm:spPr/>
      <dgm:t>
        <a:bodyPr/>
        <a:lstStyle/>
        <a:p>
          <a:endParaRPr lang="es-PA"/>
        </a:p>
      </dgm:t>
    </dgm:pt>
    <dgm:pt modelId="{6B1E3A71-B496-41DE-A182-7CCC781AF4CB}" type="pres">
      <dgm:prSet presAssocID="{D1D354AC-AE35-48A0-B94D-715F6CC08F22}" presName="parentText" presStyleLbl="node1" presStyleIdx="3" presStyleCnt="4" custScaleX="142997" custLinFactX="-1490" custLinFactNeighborX="-100000" custLinFactNeighborY="-32552">
        <dgm:presLayoutVars>
          <dgm:chMax val="0"/>
          <dgm:bulletEnabled val="1"/>
        </dgm:presLayoutVars>
      </dgm:prSet>
      <dgm:spPr/>
      <dgm:t>
        <a:bodyPr/>
        <a:lstStyle/>
        <a:p>
          <a:endParaRPr lang="es-PA"/>
        </a:p>
      </dgm:t>
    </dgm:pt>
    <dgm:pt modelId="{EEA54CF7-ECCD-4689-909C-BD068556D778}" type="pres">
      <dgm:prSet presAssocID="{D1D354AC-AE35-48A0-B94D-715F6CC08F22}" presName="negativeSpace" presStyleCnt="0"/>
      <dgm:spPr/>
    </dgm:pt>
    <dgm:pt modelId="{6859475B-65DA-4FBF-BE3B-D053C0FAFAE2}" type="pres">
      <dgm:prSet presAssocID="{D1D354AC-AE35-48A0-B94D-715F6CC08F22}" presName="childText" presStyleLbl="conFgAcc1" presStyleIdx="3" presStyleCnt="4" custFlipVert="1" custScaleY="7485" custLinFactY="-62494" custLinFactNeighborX="1042" custLinFactNeighborY="-100000">
        <dgm:presLayoutVars>
          <dgm:bulletEnabled val="1"/>
        </dgm:presLayoutVars>
      </dgm:prSet>
      <dgm:spPr/>
    </dgm:pt>
  </dgm:ptLst>
  <dgm:cxnLst>
    <dgm:cxn modelId="{63D65770-85D7-4D04-B74E-BA0566D6EDFC}" type="presOf" srcId="{D1D354AC-AE35-48A0-B94D-715F6CC08F22}" destId="{9DD3A8C5-B6AF-468D-8525-2E5F816AA048}" srcOrd="0" destOrd="0" presId="urn:microsoft.com/office/officeart/2005/8/layout/list1"/>
    <dgm:cxn modelId="{D4BFC906-D451-4BB9-80D1-D0C61AB08666}" type="presOf" srcId="{D1D354AC-AE35-48A0-B94D-715F6CC08F22}" destId="{6B1E3A71-B496-41DE-A182-7CCC781AF4CB}" srcOrd="1" destOrd="0" presId="urn:microsoft.com/office/officeart/2005/8/layout/list1"/>
    <dgm:cxn modelId="{4E714E4C-39AB-4020-992E-DE41E8BD29E2}" srcId="{FEE95F0F-44D0-419D-8A61-E8FBC8F58FE7}" destId="{49D75045-96BC-4D64-8612-7679E54ED161}" srcOrd="1" destOrd="0" parTransId="{A83F89A7-8BFF-49F3-BF8B-44961FEF8D5A}" sibTransId="{1CAC2E2B-524E-43F8-906E-375D39B5B20F}"/>
    <dgm:cxn modelId="{87632EE4-3C18-47FE-B591-A3C22A8D55A1}" type="presOf" srcId="{FEE95F0F-44D0-419D-8A61-E8FBC8F58FE7}" destId="{4DD771D7-C270-4989-B240-D4B522021919}" srcOrd="0" destOrd="0" presId="urn:microsoft.com/office/officeart/2005/8/layout/list1"/>
    <dgm:cxn modelId="{52EE36A8-F96E-4B23-A822-C1CBA65B2CE2}" srcId="{FEE95F0F-44D0-419D-8A61-E8FBC8F58FE7}" destId="{D1D354AC-AE35-48A0-B94D-715F6CC08F22}" srcOrd="3" destOrd="0" parTransId="{B198872A-071A-49AB-89CA-315FA6B5348D}" sibTransId="{B41250BE-CB44-45A9-9986-C6EDBBCE5B32}"/>
    <dgm:cxn modelId="{F45ABDDE-512C-40DF-A050-804D3394BC37}" srcId="{FEE95F0F-44D0-419D-8A61-E8FBC8F58FE7}" destId="{B1783632-DF9B-42AB-968A-82C0D7B8D920}" srcOrd="2" destOrd="0" parTransId="{B1949D5C-4BA9-4E7B-BB9A-84F0224B438F}" sibTransId="{15D8E4F6-639B-44F4-B74E-E8ADBA6C9B36}"/>
    <dgm:cxn modelId="{EC6F37C4-5A5A-43CB-9D22-8938B2722D10}" type="presOf" srcId="{49D75045-96BC-4D64-8612-7679E54ED161}" destId="{B4A81D71-F022-453D-9B5C-D9CE6E2C9864}" srcOrd="1" destOrd="0" presId="urn:microsoft.com/office/officeart/2005/8/layout/list1"/>
    <dgm:cxn modelId="{881503B0-64F8-4C75-B2ED-71712DFED28F}" srcId="{FEE95F0F-44D0-419D-8A61-E8FBC8F58FE7}" destId="{F05991F9-73FF-4DAF-8498-1301F5FEC811}" srcOrd="0" destOrd="0" parTransId="{144468FD-4E2B-40DD-9B0A-D78FE3E29B93}" sibTransId="{2FE17E4D-4E52-41B6-BBF7-28D1EBA41082}"/>
    <dgm:cxn modelId="{EED4ED09-2017-404F-9E61-A487D6DBE1AE}" type="presOf" srcId="{B1783632-DF9B-42AB-968A-82C0D7B8D920}" destId="{47D77483-9B67-469F-BC8F-F0A9E704F315}" srcOrd="1" destOrd="0" presId="urn:microsoft.com/office/officeart/2005/8/layout/list1"/>
    <dgm:cxn modelId="{C79DC005-9EB3-4750-8986-245AF5F4CF45}" type="presOf" srcId="{B1783632-DF9B-42AB-968A-82C0D7B8D920}" destId="{418567B1-B8E8-4D71-AB8F-207CA44F44B9}" srcOrd="0" destOrd="0" presId="urn:microsoft.com/office/officeart/2005/8/layout/list1"/>
    <dgm:cxn modelId="{14D58327-F069-41C8-8774-30C9F0A25CA6}" type="presOf" srcId="{F05991F9-73FF-4DAF-8498-1301F5FEC811}" destId="{DA36EA8E-357F-4E0F-8EF9-A636915102ED}" srcOrd="1" destOrd="0" presId="urn:microsoft.com/office/officeart/2005/8/layout/list1"/>
    <dgm:cxn modelId="{9E798D45-2672-433D-86D9-D757A91A0D35}" type="presOf" srcId="{F05991F9-73FF-4DAF-8498-1301F5FEC811}" destId="{65EFA2A0-DEFF-43FE-8C60-8C8F798D0CE4}" srcOrd="0" destOrd="0" presId="urn:microsoft.com/office/officeart/2005/8/layout/list1"/>
    <dgm:cxn modelId="{C659EBE9-1D2C-49D0-9B38-D8E8429363EB}" type="presOf" srcId="{49D75045-96BC-4D64-8612-7679E54ED161}" destId="{84D6EF34-5EF9-4E18-85BB-93AE5896B64E}" srcOrd="0" destOrd="0" presId="urn:microsoft.com/office/officeart/2005/8/layout/list1"/>
    <dgm:cxn modelId="{99417EBF-7184-4C85-B8FC-1848F814CD7A}" type="presParOf" srcId="{4DD771D7-C270-4989-B240-D4B522021919}" destId="{D6B0C414-5D6A-4B7C-8250-EEB3BE5D601F}" srcOrd="0" destOrd="0" presId="urn:microsoft.com/office/officeart/2005/8/layout/list1"/>
    <dgm:cxn modelId="{3B14D042-9E1D-440E-A0F7-18411AEFC9CE}" type="presParOf" srcId="{D6B0C414-5D6A-4B7C-8250-EEB3BE5D601F}" destId="{65EFA2A0-DEFF-43FE-8C60-8C8F798D0CE4}" srcOrd="0" destOrd="0" presId="urn:microsoft.com/office/officeart/2005/8/layout/list1"/>
    <dgm:cxn modelId="{1F9CF963-6840-4DC9-9ACC-DA662336B200}" type="presParOf" srcId="{D6B0C414-5D6A-4B7C-8250-EEB3BE5D601F}" destId="{DA36EA8E-357F-4E0F-8EF9-A636915102ED}" srcOrd="1" destOrd="0" presId="urn:microsoft.com/office/officeart/2005/8/layout/list1"/>
    <dgm:cxn modelId="{51DBF144-7ECA-40B6-8EDD-CB5F7BF42810}" type="presParOf" srcId="{4DD771D7-C270-4989-B240-D4B522021919}" destId="{D4C1640E-0798-423A-8A11-6A4433D66EB9}" srcOrd="1" destOrd="0" presId="urn:microsoft.com/office/officeart/2005/8/layout/list1"/>
    <dgm:cxn modelId="{71B9A453-7894-4E52-9F54-FBECAA6AC74B}" type="presParOf" srcId="{4DD771D7-C270-4989-B240-D4B522021919}" destId="{8FF7B3CD-E3EA-4208-9BB1-4D8435CB502C}" srcOrd="2" destOrd="0" presId="urn:microsoft.com/office/officeart/2005/8/layout/list1"/>
    <dgm:cxn modelId="{B47015ED-EC77-4919-8694-C45E1B247D52}" type="presParOf" srcId="{4DD771D7-C270-4989-B240-D4B522021919}" destId="{212D82FC-976D-404C-9834-185B27A08E73}" srcOrd="3" destOrd="0" presId="urn:microsoft.com/office/officeart/2005/8/layout/list1"/>
    <dgm:cxn modelId="{43CAD8FF-39FF-4942-BB6D-CEBE18E341CB}" type="presParOf" srcId="{4DD771D7-C270-4989-B240-D4B522021919}" destId="{5A49AE72-4D81-4BAE-84DB-1223B5AC9EA1}" srcOrd="4" destOrd="0" presId="urn:microsoft.com/office/officeart/2005/8/layout/list1"/>
    <dgm:cxn modelId="{C553092F-2CF4-416A-9DF4-727DFADC566B}" type="presParOf" srcId="{5A49AE72-4D81-4BAE-84DB-1223B5AC9EA1}" destId="{84D6EF34-5EF9-4E18-85BB-93AE5896B64E}" srcOrd="0" destOrd="0" presId="urn:microsoft.com/office/officeart/2005/8/layout/list1"/>
    <dgm:cxn modelId="{440FFEBF-DA93-4AA0-8B48-98410DD9FBD4}" type="presParOf" srcId="{5A49AE72-4D81-4BAE-84DB-1223B5AC9EA1}" destId="{B4A81D71-F022-453D-9B5C-D9CE6E2C9864}" srcOrd="1" destOrd="0" presId="urn:microsoft.com/office/officeart/2005/8/layout/list1"/>
    <dgm:cxn modelId="{22410B1E-9D96-4D36-9762-54B6D229A486}" type="presParOf" srcId="{4DD771D7-C270-4989-B240-D4B522021919}" destId="{809A54F4-9947-4529-94E1-39B8CD9FA3F8}" srcOrd="5" destOrd="0" presId="urn:microsoft.com/office/officeart/2005/8/layout/list1"/>
    <dgm:cxn modelId="{662356B8-5CE2-4953-9B55-A77844C7FE83}" type="presParOf" srcId="{4DD771D7-C270-4989-B240-D4B522021919}" destId="{24F07AFF-23B4-4E9B-923D-0D1040C0FB4C}" srcOrd="6" destOrd="0" presId="urn:microsoft.com/office/officeart/2005/8/layout/list1"/>
    <dgm:cxn modelId="{B9974DB0-2E6C-4E5B-9AB7-FB7FD2D94863}" type="presParOf" srcId="{4DD771D7-C270-4989-B240-D4B522021919}" destId="{A0FB88A5-A84C-4CC4-9D92-A8F105F28D50}" srcOrd="7" destOrd="0" presId="urn:microsoft.com/office/officeart/2005/8/layout/list1"/>
    <dgm:cxn modelId="{566B4733-2B8F-4B2F-8F59-6E5213EB1C1A}" type="presParOf" srcId="{4DD771D7-C270-4989-B240-D4B522021919}" destId="{C54A8D41-AA5E-48C1-8198-1E1BC6C03BCC}" srcOrd="8" destOrd="0" presId="urn:microsoft.com/office/officeart/2005/8/layout/list1"/>
    <dgm:cxn modelId="{3BE45234-9AB7-4D73-B244-A224D0F9F4A1}" type="presParOf" srcId="{C54A8D41-AA5E-48C1-8198-1E1BC6C03BCC}" destId="{418567B1-B8E8-4D71-AB8F-207CA44F44B9}" srcOrd="0" destOrd="0" presId="urn:microsoft.com/office/officeart/2005/8/layout/list1"/>
    <dgm:cxn modelId="{C7B3C5A2-FB96-4EDB-94EC-8CA3A0A8A0F3}" type="presParOf" srcId="{C54A8D41-AA5E-48C1-8198-1E1BC6C03BCC}" destId="{47D77483-9B67-469F-BC8F-F0A9E704F315}" srcOrd="1" destOrd="0" presId="urn:microsoft.com/office/officeart/2005/8/layout/list1"/>
    <dgm:cxn modelId="{53183013-4709-4FFE-B172-8CE6B5110ADE}" type="presParOf" srcId="{4DD771D7-C270-4989-B240-D4B522021919}" destId="{55BFD7AD-F098-4C39-A8BF-6B780CE0FE5D}" srcOrd="9" destOrd="0" presId="urn:microsoft.com/office/officeart/2005/8/layout/list1"/>
    <dgm:cxn modelId="{6D99938D-E70E-4CD5-A94B-5D09A928F688}" type="presParOf" srcId="{4DD771D7-C270-4989-B240-D4B522021919}" destId="{2987BACB-2653-4332-9A30-AA1EEB4EB79F}" srcOrd="10" destOrd="0" presId="urn:microsoft.com/office/officeart/2005/8/layout/list1"/>
    <dgm:cxn modelId="{0FF64C0F-91C7-44AA-AC00-67B9B3250C89}" type="presParOf" srcId="{4DD771D7-C270-4989-B240-D4B522021919}" destId="{BCD570CF-B38C-48E5-A734-F1977A18C6C1}" srcOrd="11" destOrd="0" presId="urn:microsoft.com/office/officeart/2005/8/layout/list1"/>
    <dgm:cxn modelId="{D578F55D-500F-452D-9F16-E2B848BF4100}" type="presParOf" srcId="{4DD771D7-C270-4989-B240-D4B522021919}" destId="{DD8DF6F5-0244-4DF6-B122-7CA06FCA2067}" srcOrd="12" destOrd="0" presId="urn:microsoft.com/office/officeart/2005/8/layout/list1"/>
    <dgm:cxn modelId="{B92BA1DD-FE0E-4753-9250-94A4C59CD963}" type="presParOf" srcId="{DD8DF6F5-0244-4DF6-B122-7CA06FCA2067}" destId="{9DD3A8C5-B6AF-468D-8525-2E5F816AA048}" srcOrd="0" destOrd="0" presId="urn:microsoft.com/office/officeart/2005/8/layout/list1"/>
    <dgm:cxn modelId="{8042AA46-6739-4A7C-990A-E857E4393707}" type="presParOf" srcId="{DD8DF6F5-0244-4DF6-B122-7CA06FCA2067}" destId="{6B1E3A71-B496-41DE-A182-7CCC781AF4CB}" srcOrd="1" destOrd="0" presId="urn:microsoft.com/office/officeart/2005/8/layout/list1"/>
    <dgm:cxn modelId="{55CC20C3-DC96-40A2-9B91-9AA60008873F}" type="presParOf" srcId="{4DD771D7-C270-4989-B240-D4B522021919}" destId="{EEA54CF7-ECCD-4689-909C-BD068556D778}" srcOrd="13" destOrd="0" presId="urn:microsoft.com/office/officeart/2005/8/layout/list1"/>
    <dgm:cxn modelId="{2F441AEB-F39C-4AAD-AA21-A20DA62B5348}" type="presParOf" srcId="{4DD771D7-C270-4989-B240-D4B522021919}" destId="{6859475B-65DA-4FBF-BE3B-D053C0FAFAE2}"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F030664-D26D-43A9-9C1B-DB0F58CB751A}" type="doc">
      <dgm:prSet loTypeId="urn:microsoft.com/office/officeart/2005/8/layout/bList2#1" loCatId="list" qsTypeId="urn:microsoft.com/office/officeart/2005/8/quickstyle/simple1" qsCatId="simple" csTypeId="urn:microsoft.com/office/officeart/2005/8/colors/accent1_2" csCatId="accent1" phldr="1"/>
      <dgm:spPr>
        <a:scene3d>
          <a:camera prst="perspectiveAbove"/>
          <a:lightRig rig="threePt" dir="t"/>
        </a:scene3d>
      </dgm:spPr>
      <dgm:t>
        <a:bodyPr/>
        <a:lstStyle/>
        <a:p>
          <a:endParaRPr lang="es-ES"/>
        </a:p>
      </dgm:t>
    </dgm:pt>
    <dgm:pt modelId="{2A62BC0A-1C00-4496-8584-99C9963F95FD}">
      <dgm:prSet/>
      <dgm:spPr>
        <a:sp3d/>
      </dgm:spPr>
      <dgm:t>
        <a:bodyPr/>
        <a:lstStyle/>
        <a:p>
          <a:pPr algn="just" rtl="0"/>
          <a:r>
            <a:rPr lang="es-ES" dirty="0" smtClean="0"/>
            <a:t>Se trata de  un fenómeno por el cual ciertos gases retienen parte de la energía emitida por el suelo tras haber sido calentado por la radiación solar. Cantidades altas de estos gases hacen que el calor atrapado acumule el la atmósfera y por ende, acentúa el calentamiento global.</a:t>
          </a:r>
          <a:endParaRPr lang="es-ES" dirty="0"/>
        </a:p>
      </dgm:t>
    </dgm:pt>
    <dgm:pt modelId="{474AB21B-86D8-4214-84B0-45272363C78D}" type="parTrans" cxnId="{6D664AFB-3597-4EC7-AAB7-81BEE4262A2B}">
      <dgm:prSet/>
      <dgm:spPr/>
      <dgm:t>
        <a:bodyPr/>
        <a:lstStyle/>
        <a:p>
          <a:endParaRPr lang="es-ES"/>
        </a:p>
      </dgm:t>
    </dgm:pt>
    <dgm:pt modelId="{2AD711CC-060E-4D67-A852-4EEA18F8C863}" type="sibTrans" cxnId="{6D664AFB-3597-4EC7-AAB7-81BEE4262A2B}">
      <dgm:prSet/>
      <dgm:spPr/>
      <dgm:t>
        <a:bodyPr/>
        <a:lstStyle/>
        <a:p>
          <a:endParaRPr lang="es-ES"/>
        </a:p>
      </dgm:t>
    </dgm:pt>
    <dgm:pt modelId="{E20A19D4-3F31-4573-96E5-0B6AF5274D3C}">
      <dgm:prSet custT="1"/>
      <dgm:spPr>
        <a:effectLst>
          <a:glow rad="228600">
            <a:schemeClr val="accent3">
              <a:satMod val="175000"/>
              <a:alpha val="40000"/>
            </a:schemeClr>
          </a:glow>
        </a:effectLst>
      </dgm:spPr>
      <dgm:t>
        <a:bodyPr/>
        <a:lstStyle/>
        <a:p>
          <a:pPr algn="ctr"/>
          <a:r>
            <a:rPr lang="es-ES" sz="3600" dirty="0" smtClean="0"/>
            <a:t>EFECTO INVERNADERO </a:t>
          </a:r>
          <a:endParaRPr lang="es-ES" sz="3600" dirty="0"/>
        </a:p>
      </dgm:t>
    </dgm:pt>
    <dgm:pt modelId="{A89AE104-606B-4A3E-A83D-01FD8A2B64F5}" type="parTrans" cxnId="{59EB1F5B-3294-4FF2-B03B-968F7F39D10F}">
      <dgm:prSet/>
      <dgm:spPr/>
      <dgm:t>
        <a:bodyPr/>
        <a:lstStyle/>
        <a:p>
          <a:endParaRPr lang="es-ES"/>
        </a:p>
      </dgm:t>
    </dgm:pt>
    <dgm:pt modelId="{38616D37-6EA7-4959-95FC-A64AC2DA40B8}" type="sibTrans" cxnId="{59EB1F5B-3294-4FF2-B03B-968F7F39D10F}">
      <dgm:prSet/>
      <dgm:spPr/>
      <dgm:t>
        <a:bodyPr/>
        <a:lstStyle/>
        <a:p>
          <a:endParaRPr lang="es-ES"/>
        </a:p>
      </dgm:t>
    </dgm:pt>
    <dgm:pt modelId="{31EDC081-A083-4523-9225-A60956419F09}" type="pres">
      <dgm:prSet presAssocID="{5F030664-D26D-43A9-9C1B-DB0F58CB751A}" presName="diagram" presStyleCnt="0">
        <dgm:presLayoutVars>
          <dgm:dir/>
          <dgm:animLvl val="lvl"/>
          <dgm:resizeHandles val="exact"/>
        </dgm:presLayoutVars>
      </dgm:prSet>
      <dgm:spPr/>
      <dgm:t>
        <a:bodyPr/>
        <a:lstStyle/>
        <a:p>
          <a:endParaRPr lang="es-PA"/>
        </a:p>
      </dgm:t>
    </dgm:pt>
    <dgm:pt modelId="{A4AFCE12-82B0-423F-BABB-6B8753256893}" type="pres">
      <dgm:prSet presAssocID="{2A62BC0A-1C00-4496-8584-99C9963F95FD}" presName="compNode" presStyleCnt="0"/>
      <dgm:spPr/>
    </dgm:pt>
    <dgm:pt modelId="{592BC32B-62BB-4E9A-A953-09CFA9601DD3}" type="pres">
      <dgm:prSet presAssocID="{2A62BC0A-1C00-4496-8584-99C9963F95FD}" presName="childRect" presStyleLbl="bgAcc1" presStyleIdx="0" presStyleCnt="1" custScaleX="130725" custScaleY="34222" custLinFactNeighborX="1932" custLinFactNeighborY="-23090">
        <dgm:presLayoutVars>
          <dgm:bulletEnabled val="1"/>
        </dgm:presLayoutVars>
      </dgm:prSet>
      <dgm:spPr/>
      <dgm:t>
        <a:bodyPr/>
        <a:lstStyle/>
        <a:p>
          <a:endParaRPr lang="es-PA"/>
        </a:p>
      </dgm:t>
    </dgm:pt>
    <dgm:pt modelId="{9796C7EC-1125-49D0-AA94-7BDCA5EF618B}" type="pres">
      <dgm:prSet presAssocID="{2A62BC0A-1C00-4496-8584-99C9963F95FD}" presName="parentText" presStyleLbl="node1" presStyleIdx="0" presStyleCnt="0">
        <dgm:presLayoutVars>
          <dgm:chMax val="0"/>
          <dgm:bulletEnabled val="1"/>
        </dgm:presLayoutVars>
      </dgm:prSet>
      <dgm:spPr/>
      <dgm:t>
        <a:bodyPr/>
        <a:lstStyle/>
        <a:p>
          <a:endParaRPr lang="es-PA"/>
        </a:p>
      </dgm:t>
    </dgm:pt>
    <dgm:pt modelId="{028DD7AF-F956-4914-A6DD-DDA1F824E506}" type="pres">
      <dgm:prSet presAssocID="{2A62BC0A-1C00-4496-8584-99C9963F95FD}" presName="parentRect" presStyleLbl="alignNode1" presStyleIdx="0" presStyleCnt="1" custScaleX="197154" custScaleY="243977"/>
      <dgm:spPr/>
      <dgm:t>
        <a:bodyPr/>
        <a:lstStyle/>
        <a:p>
          <a:endParaRPr lang="es-PA"/>
        </a:p>
      </dgm:t>
    </dgm:pt>
    <dgm:pt modelId="{B3973FDA-F97B-4F70-8416-F4326596FFF3}" type="pres">
      <dgm:prSet presAssocID="{2A62BC0A-1C00-4496-8584-99C9963F95FD}" presName="adorn" presStyleLbl="fgAccFollowNode1" presStyleIdx="0" presStyleCnt="1" custScaleX="155830" custScaleY="148821" custLinFactNeighborX="76832" custLinFactNeighborY="-42893"/>
      <dgm:spPr>
        <a:blipFill rotWithShape="0">
          <a:blip xmlns:r="http://schemas.openxmlformats.org/officeDocument/2006/relationships" r:embed="rId1"/>
          <a:stretch>
            <a:fillRect/>
          </a:stretch>
        </a:blipFill>
      </dgm:spPr>
    </dgm:pt>
  </dgm:ptLst>
  <dgm:cxnLst>
    <dgm:cxn modelId="{F784FDBC-018E-4F11-8767-4A9750E9541F}" type="presOf" srcId="{5F030664-D26D-43A9-9C1B-DB0F58CB751A}" destId="{31EDC081-A083-4523-9225-A60956419F09}" srcOrd="0" destOrd="0" presId="urn:microsoft.com/office/officeart/2005/8/layout/bList2#1"/>
    <dgm:cxn modelId="{6D664AFB-3597-4EC7-AAB7-81BEE4262A2B}" srcId="{5F030664-D26D-43A9-9C1B-DB0F58CB751A}" destId="{2A62BC0A-1C00-4496-8584-99C9963F95FD}" srcOrd="0" destOrd="0" parTransId="{474AB21B-86D8-4214-84B0-45272363C78D}" sibTransId="{2AD711CC-060E-4D67-A852-4EEA18F8C863}"/>
    <dgm:cxn modelId="{E086192A-F462-4439-BBD4-CC1B1EE0C4DA}" type="presOf" srcId="{2A62BC0A-1C00-4496-8584-99C9963F95FD}" destId="{9796C7EC-1125-49D0-AA94-7BDCA5EF618B}" srcOrd="0" destOrd="0" presId="urn:microsoft.com/office/officeart/2005/8/layout/bList2#1"/>
    <dgm:cxn modelId="{A7A9105D-8792-4549-A394-2EA46FE2EF31}" type="presOf" srcId="{2A62BC0A-1C00-4496-8584-99C9963F95FD}" destId="{028DD7AF-F956-4914-A6DD-DDA1F824E506}" srcOrd="1" destOrd="0" presId="urn:microsoft.com/office/officeart/2005/8/layout/bList2#1"/>
    <dgm:cxn modelId="{59EB1F5B-3294-4FF2-B03B-968F7F39D10F}" srcId="{2A62BC0A-1C00-4496-8584-99C9963F95FD}" destId="{E20A19D4-3F31-4573-96E5-0B6AF5274D3C}" srcOrd="0" destOrd="0" parTransId="{A89AE104-606B-4A3E-A83D-01FD8A2B64F5}" sibTransId="{38616D37-6EA7-4959-95FC-A64AC2DA40B8}"/>
    <dgm:cxn modelId="{35F4AE57-0EBF-4BDD-A1B2-958FCD33E88B}" type="presOf" srcId="{E20A19D4-3F31-4573-96E5-0B6AF5274D3C}" destId="{592BC32B-62BB-4E9A-A953-09CFA9601DD3}" srcOrd="0" destOrd="0" presId="urn:microsoft.com/office/officeart/2005/8/layout/bList2#1"/>
    <dgm:cxn modelId="{A498D918-AFA5-46DC-AD54-ED6572967393}" type="presParOf" srcId="{31EDC081-A083-4523-9225-A60956419F09}" destId="{A4AFCE12-82B0-423F-BABB-6B8753256893}" srcOrd="0" destOrd="0" presId="urn:microsoft.com/office/officeart/2005/8/layout/bList2#1"/>
    <dgm:cxn modelId="{7CA5AF64-B648-4AEF-AAB9-DDD99F2E4961}" type="presParOf" srcId="{A4AFCE12-82B0-423F-BABB-6B8753256893}" destId="{592BC32B-62BB-4E9A-A953-09CFA9601DD3}" srcOrd="0" destOrd="0" presId="urn:microsoft.com/office/officeart/2005/8/layout/bList2#1"/>
    <dgm:cxn modelId="{10871340-0FA7-4788-ADA5-C991F163A71A}" type="presParOf" srcId="{A4AFCE12-82B0-423F-BABB-6B8753256893}" destId="{9796C7EC-1125-49D0-AA94-7BDCA5EF618B}" srcOrd="1" destOrd="0" presId="urn:microsoft.com/office/officeart/2005/8/layout/bList2#1"/>
    <dgm:cxn modelId="{75C51C16-69BD-458C-AF11-29958D08AA82}" type="presParOf" srcId="{A4AFCE12-82B0-423F-BABB-6B8753256893}" destId="{028DD7AF-F956-4914-A6DD-DDA1F824E506}" srcOrd="2" destOrd="0" presId="urn:microsoft.com/office/officeart/2005/8/layout/bList2#1"/>
    <dgm:cxn modelId="{10CB407E-9E02-4091-AC53-CFE048C879F1}" type="presParOf" srcId="{A4AFCE12-82B0-423F-BABB-6B8753256893}" destId="{B3973FDA-F97B-4F70-8416-F4326596FFF3}" srcOrd="3" destOrd="0" presId="urn:microsoft.com/office/officeart/2005/8/layout/bList2#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923128E-E2D7-4C89-9F3F-D99F8BE322A5}"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s-ES"/>
        </a:p>
      </dgm:t>
    </dgm:pt>
    <dgm:pt modelId="{173A3EAC-2372-437F-B43E-AB1F29839DCF}">
      <dgm:prSet custT="1"/>
      <dgm:spPr/>
      <dgm:t>
        <a:bodyPr/>
        <a:lstStyle/>
        <a:p>
          <a:pPr rtl="0"/>
          <a:r>
            <a:rPr lang="es-ES" sz="2400" dirty="0" smtClean="0"/>
            <a:t>Estos gases aumentan debido a tres factores fundamentales:</a:t>
          </a:r>
          <a:endParaRPr lang="es-ES" sz="2400" dirty="0"/>
        </a:p>
      </dgm:t>
    </dgm:pt>
    <dgm:pt modelId="{D2F58113-7C0E-482E-9C78-50A2CC2201E7}" type="parTrans" cxnId="{35DFAA96-56FE-4843-8C17-CDC2B2A37A2F}">
      <dgm:prSet/>
      <dgm:spPr/>
      <dgm:t>
        <a:bodyPr/>
        <a:lstStyle/>
        <a:p>
          <a:endParaRPr lang="es-ES"/>
        </a:p>
      </dgm:t>
    </dgm:pt>
    <dgm:pt modelId="{4B0187D7-74C1-4C10-ACBA-C4C68BB5A308}" type="sibTrans" cxnId="{35DFAA96-56FE-4843-8C17-CDC2B2A37A2F}">
      <dgm:prSet/>
      <dgm:spPr/>
      <dgm:t>
        <a:bodyPr/>
        <a:lstStyle/>
        <a:p>
          <a:endParaRPr lang="es-ES"/>
        </a:p>
      </dgm:t>
    </dgm:pt>
    <dgm:pt modelId="{9B2269C2-1245-410C-8C0E-40617CEEA8EC}">
      <dgm:prSet/>
      <dgm:spPr/>
      <dgm:t>
        <a:bodyPr/>
        <a:lstStyle/>
        <a:p>
          <a:pPr algn="just" rtl="0"/>
          <a:r>
            <a:rPr lang="es-ES" dirty="0" smtClean="0"/>
            <a:t>La quema de combustible fósiles.</a:t>
          </a:r>
          <a:endParaRPr lang="es-ES" dirty="0"/>
        </a:p>
      </dgm:t>
    </dgm:pt>
    <dgm:pt modelId="{149128CF-0168-4D49-9BFA-18364B7EDD9D}" type="parTrans" cxnId="{CBE324A0-B6C3-4292-AB06-1CEE601AF77A}">
      <dgm:prSet/>
      <dgm:spPr/>
      <dgm:t>
        <a:bodyPr/>
        <a:lstStyle/>
        <a:p>
          <a:endParaRPr lang="es-ES"/>
        </a:p>
      </dgm:t>
    </dgm:pt>
    <dgm:pt modelId="{B1D86899-88D6-41B4-B87B-0DD8A90F5170}" type="sibTrans" cxnId="{CBE324A0-B6C3-4292-AB06-1CEE601AF77A}">
      <dgm:prSet/>
      <dgm:spPr/>
      <dgm:t>
        <a:bodyPr/>
        <a:lstStyle/>
        <a:p>
          <a:endParaRPr lang="es-ES"/>
        </a:p>
      </dgm:t>
    </dgm:pt>
    <dgm:pt modelId="{2D62A57D-1106-472F-85C7-962EDA24DE78}">
      <dgm:prSet/>
      <dgm:spPr/>
      <dgm:t>
        <a:bodyPr/>
        <a:lstStyle/>
        <a:p>
          <a:pPr algn="just" rtl="0"/>
          <a:r>
            <a:rPr lang="es-ES" dirty="0" smtClean="0"/>
            <a:t>La destrucción de bosques que absorben el dióxido de   carbono.</a:t>
          </a:r>
          <a:endParaRPr lang="es-ES" dirty="0"/>
        </a:p>
      </dgm:t>
    </dgm:pt>
    <dgm:pt modelId="{A048612B-3477-44A6-B7A0-373201D67BCE}" type="parTrans" cxnId="{826E1D1B-A115-4682-B3B0-FDBE0F6306AA}">
      <dgm:prSet/>
      <dgm:spPr/>
      <dgm:t>
        <a:bodyPr/>
        <a:lstStyle/>
        <a:p>
          <a:endParaRPr lang="es-ES"/>
        </a:p>
      </dgm:t>
    </dgm:pt>
    <dgm:pt modelId="{01AB7F03-674E-47D4-8EB0-56F8C21B3BE5}" type="sibTrans" cxnId="{826E1D1B-A115-4682-B3B0-FDBE0F6306AA}">
      <dgm:prSet/>
      <dgm:spPr/>
      <dgm:t>
        <a:bodyPr/>
        <a:lstStyle/>
        <a:p>
          <a:endParaRPr lang="es-ES"/>
        </a:p>
      </dgm:t>
    </dgm:pt>
    <dgm:pt modelId="{FB63E209-D109-4846-B2B1-FC1066D17EB2}">
      <dgm:prSet/>
      <dgm:spPr/>
      <dgm:t>
        <a:bodyPr/>
        <a:lstStyle/>
        <a:p>
          <a:pPr algn="just" rtl="0"/>
          <a:r>
            <a:rPr lang="es-ES" dirty="0" smtClean="0"/>
            <a:t>El aumento de la población.</a:t>
          </a:r>
          <a:endParaRPr lang="es-ES" dirty="0"/>
        </a:p>
      </dgm:t>
    </dgm:pt>
    <dgm:pt modelId="{40162205-16C4-4AA1-84D9-9D5AF3F62FBB}" type="parTrans" cxnId="{C43F72B9-1D83-4A7F-9A06-98888623FCE9}">
      <dgm:prSet/>
      <dgm:spPr/>
      <dgm:t>
        <a:bodyPr/>
        <a:lstStyle/>
        <a:p>
          <a:endParaRPr lang="es-ES"/>
        </a:p>
      </dgm:t>
    </dgm:pt>
    <dgm:pt modelId="{659DB4CD-BFF6-4CF8-9ECA-04B6CEBD2F77}" type="sibTrans" cxnId="{C43F72B9-1D83-4A7F-9A06-98888623FCE9}">
      <dgm:prSet/>
      <dgm:spPr/>
      <dgm:t>
        <a:bodyPr/>
        <a:lstStyle/>
        <a:p>
          <a:endParaRPr lang="es-ES"/>
        </a:p>
      </dgm:t>
    </dgm:pt>
    <dgm:pt modelId="{0D9104C0-DDAF-4008-AE76-EB3D687ACE10}">
      <dgm:prSet/>
      <dgm:spPr/>
      <dgm:t>
        <a:bodyPr/>
        <a:lstStyle/>
        <a:p>
          <a:pPr algn="l" rtl="0"/>
          <a:endParaRPr lang="es-ES" dirty="0"/>
        </a:p>
      </dgm:t>
    </dgm:pt>
    <dgm:pt modelId="{84F7488F-72A2-40C9-8797-F527FE804616}" type="parTrans" cxnId="{4A9329FC-924B-4701-9926-2942BA255145}">
      <dgm:prSet/>
      <dgm:spPr/>
      <dgm:t>
        <a:bodyPr/>
        <a:lstStyle/>
        <a:p>
          <a:endParaRPr lang="es-ES"/>
        </a:p>
      </dgm:t>
    </dgm:pt>
    <dgm:pt modelId="{21396028-70C0-4420-9838-7FAA8095FA07}" type="sibTrans" cxnId="{4A9329FC-924B-4701-9926-2942BA255145}">
      <dgm:prSet/>
      <dgm:spPr/>
      <dgm:t>
        <a:bodyPr/>
        <a:lstStyle/>
        <a:p>
          <a:endParaRPr lang="es-ES"/>
        </a:p>
      </dgm:t>
    </dgm:pt>
    <dgm:pt modelId="{9B517023-919E-426B-8A50-47C708ED4B02}" type="pres">
      <dgm:prSet presAssocID="{A923128E-E2D7-4C89-9F3F-D99F8BE322A5}" presName="composite" presStyleCnt="0">
        <dgm:presLayoutVars>
          <dgm:chMax val="5"/>
          <dgm:dir/>
          <dgm:animLvl val="ctr"/>
          <dgm:resizeHandles val="exact"/>
        </dgm:presLayoutVars>
      </dgm:prSet>
      <dgm:spPr/>
      <dgm:t>
        <a:bodyPr/>
        <a:lstStyle/>
        <a:p>
          <a:endParaRPr lang="es-PA"/>
        </a:p>
      </dgm:t>
    </dgm:pt>
    <dgm:pt modelId="{AF744A0F-24ED-44B0-80DF-E7FE312D7F9F}" type="pres">
      <dgm:prSet presAssocID="{A923128E-E2D7-4C89-9F3F-D99F8BE322A5}" presName="cycle" presStyleCnt="0"/>
      <dgm:spPr/>
    </dgm:pt>
    <dgm:pt modelId="{5162101E-6BEF-43BC-99E0-3C48F0BA151C}" type="pres">
      <dgm:prSet presAssocID="{A923128E-E2D7-4C89-9F3F-D99F8BE322A5}" presName="centerShape" presStyleCnt="0"/>
      <dgm:spPr/>
    </dgm:pt>
    <dgm:pt modelId="{22224A94-C4D8-42AC-A058-749CA42B1A0C}" type="pres">
      <dgm:prSet presAssocID="{A923128E-E2D7-4C89-9F3F-D99F8BE322A5}" presName="connSite" presStyleLbl="node1" presStyleIdx="0" presStyleCnt="2"/>
      <dgm:spPr/>
    </dgm:pt>
    <dgm:pt modelId="{B1F21FA3-680E-4F01-897D-A41ADA4FE62C}" type="pres">
      <dgm:prSet presAssocID="{A923128E-E2D7-4C89-9F3F-D99F8BE322A5}" presName="visible" presStyleLbl="node1" presStyleIdx="0" presStyleCnt="2"/>
      <dgm:spPr>
        <a:blipFill rotWithShape="0">
          <a:blip xmlns:r="http://schemas.openxmlformats.org/officeDocument/2006/relationships" r:embed="rId1"/>
          <a:stretch>
            <a:fillRect/>
          </a:stretch>
        </a:blipFill>
      </dgm:spPr>
    </dgm:pt>
    <dgm:pt modelId="{9000C9F7-3CD5-4A92-9F2C-B6C4B3FD3F8F}" type="pres">
      <dgm:prSet presAssocID="{D2F58113-7C0E-482E-9C78-50A2CC2201E7}" presName="Name25" presStyleLbl="parChTrans1D1" presStyleIdx="0" presStyleCnt="1"/>
      <dgm:spPr/>
      <dgm:t>
        <a:bodyPr/>
        <a:lstStyle/>
        <a:p>
          <a:endParaRPr lang="es-PA"/>
        </a:p>
      </dgm:t>
    </dgm:pt>
    <dgm:pt modelId="{DF929D6C-17BE-46DF-B1C4-8934084C8610}" type="pres">
      <dgm:prSet presAssocID="{173A3EAC-2372-437F-B43E-AB1F29839DCF}" presName="node" presStyleCnt="0"/>
      <dgm:spPr/>
    </dgm:pt>
    <dgm:pt modelId="{4AA50130-95E0-4E5B-9C3A-B7E071F5EDF0}" type="pres">
      <dgm:prSet presAssocID="{173A3EAC-2372-437F-B43E-AB1F29839DCF}" presName="parentNode" presStyleLbl="node1" presStyleIdx="1" presStyleCnt="2" custScaleX="107363" custScaleY="162430">
        <dgm:presLayoutVars>
          <dgm:chMax val="1"/>
          <dgm:bulletEnabled val="1"/>
        </dgm:presLayoutVars>
      </dgm:prSet>
      <dgm:spPr/>
      <dgm:t>
        <a:bodyPr/>
        <a:lstStyle/>
        <a:p>
          <a:endParaRPr lang="es-PA"/>
        </a:p>
      </dgm:t>
    </dgm:pt>
    <dgm:pt modelId="{DF9CEED8-6915-4C9E-B625-2A001BB20160}" type="pres">
      <dgm:prSet presAssocID="{173A3EAC-2372-437F-B43E-AB1F29839DCF}" presName="childNode" presStyleLbl="revTx" presStyleIdx="0" presStyleCnt="1">
        <dgm:presLayoutVars>
          <dgm:bulletEnabled val="1"/>
        </dgm:presLayoutVars>
      </dgm:prSet>
      <dgm:spPr/>
      <dgm:t>
        <a:bodyPr/>
        <a:lstStyle/>
        <a:p>
          <a:endParaRPr lang="es-PA"/>
        </a:p>
      </dgm:t>
    </dgm:pt>
  </dgm:ptLst>
  <dgm:cxnLst>
    <dgm:cxn modelId="{CBE324A0-B6C3-4292-AB06-1CEE601AF77A}" srcId="{173A3EAC-2372-437F-B43E-AB1F29839DCF}" destId="{9B2269C2-1245-410C-8C0E-40617CEEA8EC}" srcOrd="0" destOrd="0" parTransId="{149128CF-0168-4D49-9BFA-18364B7EDD9D}" sibTransId="{B1D86899-88D6-41B4-B87B-0DD8A90F5170}"/>
    <dgm:cxn modelId="{0F12ECAD-E096-407D-B860-7B4E2A82E9CC}" type="presOf" srcId="{9B2269C2-1245-410C-8C0E-40617CEEA8EC}" destId="{DF9CEED8-6915-4C9E-B625-2A001BB20160}" srcOrd="0" destOrd="0" presId="urn:microsoft.com/office/officeart/2005/8/layout/radial2"/>
    <dgm:cxn modelId="{C43F72B9-1D83-4A7F-9A06-98888623FCE9}" srcId="{173A3EAC-2372-437F-B43E-AB1F29839DCF}" destId="{FB63E209-D109-4846-B2B1-FC1066D17EB2}" srcOrd="2" destOrd="0" parTransId="{40162205-16C4-4AA1-84D9-9D5AF3F62FBB}" sibTransId="{659DB4CD-BFF6-4CF8-9ECA-04B6CEBD2F77}"/>
    <dgm:cxn modelId="{4A9329FC-924B-4701-9926-2942BA255145}" srcId="{173A3EAC-2372-437F-B43E-AB1F29839DCF}" destId="{0D9104C0-DDAF-4008-AE76-EB3D687ACE10}" srcOrd="3" destOrd="0" parTransId="{84F7488F-72A2-40C9-8797-F527FE804616}" sibTransId="{21396028-70C0-4420-9838-7FAA8095FA07}"/>
    <dgm:cxn modelId="{808783F1-75AC-43B8-B7D5-C3787270B821}" type="presOf" srcId="{2D62A57D-1106-472F-85C7-962EDA24DE78}" destId="{DF9CEED8-6915-4C9E-B625-2A001BB20160}" srcOrd="0" destOrd="1" presId="urn:microsoft.com/office/officeart/2005/8/layout/radial2"/>
    <dgm:cxn modelId="{826E1D1B-A115-4682-B3B0-FDBE0F6306AA}" srcId="{173A3EAC-2372-437F-B43E-AB1F29839DCF}" destId="{2D62A57D-1106-472F-85C7-962EDA24DE78}" srcOrd="1" destOrd="0" parTransId="{A048612B-3477-44A6-B7A0-373201D67BCE}" sibTransId="{01AB7F03-674E-47D4-8EB0-56F8C21B3BE5}"/>
    <dgm:cxn modelId="{B7BBB850-951D-447F-8994-E0056F9F48E1}" type="presOf" srcId="{A923128E-E2D7-4C89-9F3F-D99F8BE322A5}" destId="{9B517023-919E-426B-8A50-47C708ED4B02}" srcOrd="0" destOrd="0" presId="urn:microsoft.com/office/officeart/2005/8/layout/radial2"/>
    <dgm:cxn modelId="{35DFAA96-56FE-4843-8C17-CDC2B2A37A2F}" srcId="{A923128E-E2D7-4C89-9F3F-D99F8BE322A5}" destId="{173A3EAC-2372-437F-B43E-AB1F29839DCF}" srcOrd="0" destOrd="0" parTransId="{D2F58113-7C0E-482E-9C78-50A2CC2201E7}" sibTransId="{4B0187D7-74C1-4C10-ACBA-C4C68BB5A308}"/>
    <dgm:cxn modelId="{113B42F6-95D4-4CEC-80F9-5CB9515263A3}" type="presOf" srcId="{FB63E209-D109-4846-B2B1-FC1066D17EB2}" destId="{DF9CEED8-6915-4C9E-B625-2A001BB20160}" srcOrd="0" destOrd="2" presId="urn:microsoft.com/office/officeart/2005/8/layout/radial2"/>
    <dgm:cxn modelId="{42242322-7D25-4AF3-AF3D-CFE14E894C6B}" type="presOf" srcId="{173A3EAC-2372-437F-B43E-AB1F29839DCF}" destId="{4AA50130-95E0-4E5B-9C3A-B7E071F5EDF0}" srcOrd="0" destOrd="0" presId="urn:microsoft.com/office/officeart/2005/8/layout/radial2"/>
    <dgm:cxn modelId="{8655B57A-1CDE-4BE8-BD6C-1FAD050B699D}" type="presOf" srcId="{0D9104C0-DDAF-4008-AE76-EB3D687ACE10}" destId="{DF9CEED8-6915-4C9E-B625-2A001BB20160}" srcOrd="0" destOrd="3" presId="urn:microsoft.com/office/officeart/2005/8/layout/radial2"/>
    <dgm:cxn modelId="{92A046D1-809E-4972-AE3D-3D2BFD5BB128}" type="presOf" srcId="{D2F58113-7C0E-482E-9C78-50A2CC2201E7}" destId="{9000C9F7-3CD5-4A92-9F2C-B6C4B3FD3F8F}" srcOrd="0" destOrd="0" presId="urn:microsoft.com/office/officeart/2005/8/layout/radial2"/>
    <dgm:cxn modelId="{7B85D63A-79BB-47D3-924F-9CCB93F22706}" type="presParOf" srcId="{9B517023-919E-426B-8A50-47C708ED4B02}" destId="{AF744A0F-24ED-44B0-80DF-E7FE312D7F9F}" srcOrd="0" destOrd="0" presId="urn:microsoft.com/office/officeart/2005/8/layout/radial2"/>
    <dgm:cxn modelId="{282E7F8E-AB66-42C5-A639-B9A2BDC2E61A}" type="presParOf" srcId="{AF744A0F-24ED-44B0-80DF-E7FE312D7F9F}" destId="{5162101E-6BEF-43BC-99E0-3C48F0BA151C}" srcOrd="0" destOrd="0" presId="urn:microsoft.com/office/officeart/2005/8/layout/radial2"/>
    <dgm:cxn modelId="{08548855-9C44-45E8-A4BA-CD6D59BA2F23}" type="presParOf" srcId="{5162101E-6BEF-43BC-99E0-3C48F0BA151C}" destId="{22224A94-C4D8-42AC-A058-749CA42B1A0C}" srcOrd="0" destOrd="0" presId="urn:microsoft.com/office/officeart/2005/8/layout/radial2"/>
    <dgm:cxn modelId="{A204DCF4-28D1-443E-B138-E8808542F401}" type="presParOf" srcId="{5162101E-6BEF-43BC-99E0-3C48F0BA151C}" destId="{B1F21FA3-680E-4F01-897D-A41ADA4FE62C}" srcOrd="1" destOrd="0" presId="urn:microsoft.com/office/officeart/2005/8/layout/radial2"/>
    <dgm:cxn modelId="{327EDC8E-4D2D-49A0-92DA-C8F0DBEA225B}" type="presParOf" srcId="{AF744A0F-24ED-44B0-80DF-E7FE312D7F9F}" destId="{9000C9F7-3CD5-4A92-9F2C-B6C4B3FD3F8F}" srcOrd="1" destOrd="0" presId="urn:microsoft.com/office/officeart/2005/8/layout/radial2"/>
    <dgm:cxn modelId="{79846EF5-299F-429E-B54B-253D1A7F2646}" type="presParOf" srcId="{AF744A0F-24ED-44B0-80DF-E7FE312D7F9F}" destId="{DF929D6C-17BE-46DF-B1C4-8934084C8610}" srcOrd="2" destOrd="0" presId="urn:microsoft.com/office/officeart/2005/8/layout/radial2"/>
    <dgm:cxn modelId="{8AA6901E-C837-4503-A4E4-854E32886D8C}" type="presParOf" srcId="{DF929D6C-17BE-46DF-B1C4-8934084C8610}" destId="{4AA50130-95E0-4E5B-9C3A-B7E071F5EDF0}" srcOrd="0" destOrd="0" presId="urn:microsoft.com/office/officeart/2005/8/layout/radial2"/>
    <dgm:cxn modelId="{3FF74786-B5BA-4A91-BB6B-4B8225D648AF}" type="presParOf" srcId="{DF929D6C-17BE-46DF-B1C4-8934084C8610}" destId="{DF9CEED8-6915-4C9E-B625-2A001BB20160}"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5908740-821C-4600-8C27-A5B044212CCD}"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s-ES"/>
        </a:p>
      </dgm:t>
    </dgm:pt>
    <dgm:pt modelId="{80A9C762-5783-4A16-AB8B-1735483C7EF0}">
      <dgm:prSet custT="1"/>
      <dgm:spPr/>
      <dgm:t>
        <a:bodyPr/>
        <a:lstStyle/>
        <a:p>
          <a:pPr rtl="0"/>
          <a:r>
            <a:rPr lang="es-PA" sz="2000" dirty="0" smtClean="0"/>
            <a:t>La generación de energía a partir del viento o del sol. </a:t>
          </a:r>
          <a:endParaRPr lang="es-ES" sz="2000" dirty="0"/>
        </a:p>
      </dgm:t>
    </dgm:pt>
    <dgm:pt modelId="{73A01C82-7314-4F98-A323-D387743D9E27}" type="parTrans" cxnId="{F2378E4D-010D-4039-88C8-4302A94737D8}">
      <dgm:prSet/>
      <dgm:spPr/>
      <dgm:t>
        <a:bodyPr/>
        <a:lstStyle/>
        <a:p>
          <a:endParaRPr lang="es-ES"/>
        </a:p>
      </dgm:t>
    </dgm:pt>
    <dgm:pt modelId="{C861997E-DC3A-47B0-B7F6-EC70388283B9}" type="sibTrans" cxnId="{F2378E4D-010D-4039-88C8-4302A94737D8}">
      <dgm:prSet/>
      <dgm:spPr/>
      <dgm:t>
        <a:bodyPr/>
        <a:lstStyle/>
        <a:p>
          <a:endParaRPr lang="es-ES"/>
        </a:p>
      </dgm:t>
    </dgm:pt>
    <dgm:pt modelId="{230F59EB-ACF6-4809-A7FA-4D17983EB310}">
      <dgm:prSet custT="1"/>
      <dgm:spPr/>
      <dgm:t>
        <a:bodyPr/>
        <a:lstStyle/>
        <a:p>
          <a:pPr rtl="0"/>
          <a:r>
            <a:rPr lang="es-PA" sz="2400" dirty="0" smtClean="0"/>
            <a:t>( energía eólica)</a:t>
          </a:r>
          <a:endParaRPr lang="es-ES" sz="2400" dirty="0"/>
        </a:p>
      </dgm:t>
    </dgm:pt>
    <dgm:pt modelId="{3175BBE8-65E0-4D53-8143-D674027A6F0A}" type="parTrans" cxnId="{8DA7D865-6898-49AD-A157-A6CBA0F01AE7}">
      <dgm:prSet/>
      <dgm:spPr/>
      <dgm:t>
        <a:bodyPr/>
        <a:lstStyle/>
        <a:p>
          <a:endParaRPr lang="es-ES"/>
        </a:p>
      </dgm:t>
    </dgm:pt>
    <dgm:pt modelId="{55CC8E3B-0FC9-49B4-86BA-CF9BE00EE98C}" type="sibTrans" cxnId="{8DA7D865-6898-49AD-A157-A6CBA0F01AE7}">
      <dgm:prSet/>
      <dgm:spPr/>
      <dgm:t>
        <a:bodyPr/>
        <a:lstStyle/>
        <a:p>
          <a:endParaRPr lang="es-ES"/>
        </a:p>
      </dgm:t>
    </dgm:pt>
    <dgm:pt modelId="{7EEFF81E-4111-4EC4-94E6-DFE36DFE9351}">
      <dgm:prSet custT="1"/>
      <dgm:spPr/>
      <dgm:t>
        <a:bodyPr/>
        <a:lstStyle/>
        <a:p>
          <a:pPr rtl="0"/>
          <a:r>
            <a:rPr lang="es-PA" sz="2400" dirty="0" smtClean="0"/>
            <a:t>Energía </a:t>
          </a:r>
          <a:r>
            <a:rPr lang="es-PA" sz="2400" smtClean="0"/>
            <a:t>solar ( </a:t>
          </a:r>
          <a:r>
            <a:rPr lang="es-PA" sz="2400" dirty="0" smtClean="0"/>
            <a:t>con paneles solares</a:t>
          </a:r>
          <a:r>
            <a:rPr lang="es-PA" sz="700" dirty="0" smtClean="0"/>
            <a:t>)</a:t>
          </a:r>
          <a:endParaRPr lang="es-ES" sz="700" dirty="0"/>
        </a:p>
      </dgm:t>
    </dgm:pt>
    <dgm:pt modelId="{BEDCDD19-EC72-4DE8-9F34-3DDABE8FC09D}" type="parTrans" cxnId="{4470FDFD-D09F-49A6-9D5A-8BA7595D818F}">
      <dgm:prSet/>
      <dgm:spPr/>
      <dgm:t>
        <a:bodyPr/>
        <a:lstStyle/>
        <a:p>
          <a:endParaRPr lang="es-ES"/>
        </a:p>
      </dgm:t>
    </dgm:pt>
    <dgm:pt modelId="{3A2C112D-087A-47F4-B3D8-D13C39FC81BB}" type="sibTrans" cxnId="{4470FDFD-D09F-49A6-9D5A-8BA7595D818F}">
      <dgm:prSet/>
      <dgm:spPr/>
      <dgm:t>
        <a:bodyPr/>
        <a:lstStyle/>
        <a:p>
          <a:endParaRPr lang="es-ES"/>
        </a:p>
      </dgm:t>
    </dgm:pt>
    <dgm:pt modelId="{13CD2C9C-B9E9-4CA1-8E7D-97D6DC7412E4}">
      <dgm:prSet custT="1"/>
      <dgm:spPr/>
      <dgm:t>
        <a:bodyPr/>
        <a:lstStyle/>
        <a:p>
          <a:pPr rtl="0"/>
          <a:r>
            <a:rPr lang="es-PA" sz="1800" dirty="0" smtClean="0"/>
            <a:t>Utilizando otras formas para generar energía, distintas a la quema de combustibles fósiles y que no liberan CO2 a la atmósfera.</a:t>
          </a:r>
          <a:endParaRPr lang="es-ES" sz="1800" dirty="0"/>
        </a:p>
      </dgm:t>
    </dgm:pt>
    <dgm:pt modelId="{287944EE-3067-44C1-83AB-0F3DBE3DF97E}" type="parTrans" cxnId="{FD6BA84D-E9F0-4F28-9EE2-8134BF2512EE}">
      <dgm:prSet/>
      <dgm:spPr/>
      <dgm:t>
        <a:bodyPr/>
        <a:lstStyle/>
        <a:p>
          <a:endParaRPr lang="es-ES"/>
        </a:p>
      </dgm:t>
    </dgm:pt>
    <dgm:pt modelId="{DB512A14-7B0B-4DFC-A8E9-4697B24B8ECE}" type="sibTrans" cxnId="{FD6BA84D-E9F0-4F28-9EE2-8134BF2512EE}">
      <dgm:prSet/>
      <dgm:spPr/>
      <dgm:t>
        <a:bodyPr/>
        <a:lstStyle/>
        <a:p>
          <a:endParaRPr lang="es-ES"/>
        </a:p>
      </dgm:t>
    </dgm:pt>
    <dgm:pt modelId="{A3DAA527-CAF0-4C09-8CCB-1F320A3C0C91}" type="pres">
      <dgm:prSet presAssocID="{05908740-821C-4600-8C27-A5B044212CCD}" presName="Name0" presStyleCnt="0">
        <dgm:presLayoutVars>
          <dgm:dir/>
          <dgm:animLvl val="lvl"/>
          <dgm:resizeHandles val="exact"/>
        </dgm:presLayoutVars>
      </dgm:prSet>
      <dgm:spPr/>
      <dgm:t>
        <a:bodyPr/>
        <a:lstStyle/>
        <a:p>
          <a:endParaRPr lang="es-PA"/>
        </a:p>
      </dgm:t>
    </dgm:pt>
    <dgm:pt modelId="{D71BAD37-07B7-4E87-BB99-2B474C51CD62}" type="pres">
      <dgm:prSet presAssocID="{05908740-821C-4600-8C27-A5B044212CCD}" presName="tSp" presStyleCnt="0"/>
      <dgm:spPr/>
    </dgm:pt>
    <dgm:pt modelId="{47B00A6F-0765-4441-986B-0E13B5237BFA}" type="pres">
      <dgm:prSet presAssocID="{05908740-821C-4600-8C27-A5B044212CCD}" presName="bSp" presStyleCnt="0"/>
      <dgm:spPr/>
    </dgm:pt>
    <dgm:pt modelId="{7491EF28-DEDD-47FE-A699-8B95FF0A8A8C}" type="pres">
      <dgm:prSet presAssocID="{05908740-821C-4600-8C27-A5B044212CCD}" presName="process" presStyleCnt="0"/>
      <dgm:spPr/>
    </dgm:pt>
    <dgm:pt modelId="{52407B90-2C17-46F0-99C2-87E280F365F5}" type="pres">
      <dgm:prSet presAssocID="{80A9C762-5783-4A16-AB8B-1735483C7EF0}" presName="composite1" presStyleCnt="0"/>
      <dgm:spPr/>
    </dgm:pt>
    <dgm:pt modelId="{1366A8A6-8B1A-4632-89B5-BD3AEC065846}" type="pres">
      <dgm:prSet presAssocID="{80A9C762-5783-4A16-AB8B-1735483C7EF0}" presName="dummyNode1" presStyleLbl="node1" presStyleIdx="0" presStyleCnt="4"/>
      <dgm:spPr/>
    </dgm:pt>
    <dgm:pt modelId="{8600659C-5558-46D4-A266-EC178A38A31A}" type="pres">
      <dgm:prSet presAssocID="{80A9C762-5783-4A16-AB8B-1735483C7EF0}" presName="childNode1" presStyleLbl="bgAcc1" presStyleIdx="0" presStyleCnt="4" custScaleX="153618" custScaleY="102344" custLinFactY="-6166" custLinFactNeighborX="19013" custLinFactNeighborY="-100000">
        <dgm:presLayoutVars>
          <dgm:bulletEnabled val="1"/>
        </dgm:presLayoutVars>
      </dgm:prSet>
      <dgm:spPr>
        <a:blipFill rotWithShape="0">
          <a:blip xmlns:r="http://schemas.openxmlformats.org/officeDocument/2006/relationships" r:embed="rId1"/>
          <a:stretch>
            <a:fillRect/>
          </a:stretch>
        </a:blipFill>
      </dgm:spPr>
    </dgm:pt>
    <dgm:pt modelId="{B085359B-CC7F-491A-8EAC-5DB610102BA6}" type="pres">
      <dgm:prSet presAssocID="{80A9C762-5783-4A16-AB8B-1735483C7EF0}" presName="childNode1tx" presStyleLbl="bgAcc1" presStyleIdx="0" presStyleCnt="4">
        <dgm:presLayoutVars>
          <dgm:bulletEnabled val="1"/>
        </dgm:presLayoutVars>
      </dgm:prSet>
      <dgm:spPr/>
    </dgm:pt>
    <dgm:pt modelId="{C51A8C1B-409C-4554-A1F8-F2A4F9B63B5B}" type="pres">
      <dgm:prSet presAssocID="{80A9C762-5783-4A16-AB8B-1735483C7EF0}" presName="parentNode1" presStyleLbl="node1" presStyleIdx="0" presStyleCnt="4" custScaleX="162979" custScaleY="430330" custLinFactY="26410" custLinFactNeighborX="-18805" custLinFactNeighborY="100000">
        <dgm:presLayoutVars>
          <dgm:chMax val="1"/>
          <dgm:bulletEnabled val="1"/>
        </dgm:presLayoutVars>
      </dgm:prSet>
      <dgm:spPr/>
      <dgm:t>
        <a:bodyPr/>
        <a:lstStyle/>
        <a:p>
          <a:endParaRPr lang="es-PA"/>
        </a:p>
      </dgm:t>
    </dgm:pt>
    <dgm:pt modelId="{F710A70E-68F7-4DE6-B069-AA5DEC795548}" type="pres">
      <dgm:prSet presAssocID="{80A9C762-5783-4A16-AB8B-1735483C7EF0}" presName="connSite1" presStyleCnt="0"/>
      <dgm:spPr/>
    </dgm:pt>
    <dgm:pt modelId="{090AABDF-2C16-4F37-AAB8-12FFDB469AA6}" type="pres">
      <dgm:prSet presAssocID="{C861997E-DC3A-47B0-B7F6-EC70388283B9}" presName="Name9" presStyleLbl="sibTrans2D1" presStyleIdx="0" presStyleCnt="3"/>
      <dgm:spPr/>
      <dgm:t>
        <a:bodyPr/>
        <a:lstStyle/>
        <a:p>
          <a:endParaRPr lang="es-PA"/>
        </a:p>
      </dgm:t>
    </dgm:pt>
    <dgm:pt modelId="{FEB05D08-0EDC-44C1-AA92-ACDA106A2F34}" type="pres">
      <dgm:prSet presAssocID="{230F59EB-ACF6-4809-A7FA-4D17983EB310}" presName="composite2" presStyleCnt="0"/>
      <dgm:spPr/>
    </dgm:pt>
    <dgm:pt modelId="{C4B294C2-4677-43A0-94C2-79F2D6660737}" type="pres">
      <dgm:prSet presAssocID="{230F59EB-ACF6-4809-A7FA-4D17983EB310}" presName="dummyNode2" presStyleLbl="node1" presStyleIdx="0" presStyleCnt="4"/>
      <dgm:spPr/>
    </dgm:pt>
    <dgm:pt modelId="{A1315DCF-3153-442B-90E0-23D143E1B707}" type="pres">
      <dgm:prSet presAssocID="{230F59EB-ACF6-4809-A7FA-4D17983EB310}" presName="childNode2" presStyleLbl="bgAcc1" presStyleIdx="1" presStyleCnt="4" custLinFactY="15681" custLinFactNeighborX="-4603" custLinFactNeighborY="100000">
        <dgm:presLayoutVars>
          <dgm:bulletEnabled val="1"/>
        </dgm:presLayoutVars>
      </dgm:prSet>
      <dgm:spPr>
        <a:blipFill rotWithShape="0">
          <a:blip xmlns:r="http://schemas.openxmlformats.org/officeDocument/2006/relationships" r:embed="rId2"/>
          <a:stretch>
            <a:fillRect/>
          </a:stretch>
        </a:blipFill>
      </dgm:spPr>
    </dgm:pt>
    <dgm:pt modelId="{91D7A9DB-3AD2-434D-AACA-7BA7A18EB3AA}" type="pres">
      <dgm:prSet presAssocID="{230F59EB-ACF6-4809-A7FA-4D17983EB310}" presName="childNode2tx" presStyleLbl="bgAcc1" presStyleIdx="1" presStyleCnt="4">
        <dgm:presLayoutVars>
          <dgm:bulletEnabled val="1"/>
        </dgm:presLayoutVars>
      </dgm:prSet>
      <dgm:spPr/>
    </dgm:pt>
    <dgm:pt modelId="{D50CE8EB-77CF-4012-8A6C-4977D8AC5EDB}" type="pres">
      <dgm:prSet presAssocID="{230F59EB-ACF6-4809-A7FA-4D17983EB310}" presName="parentNode2" presStyleLbl="node1" presStyleIdx="1" presStyleCnt="4" custScaleX="147127" custScaleY="218635" custLinFactY="-100000" custLinFactNeighborX="21947" custLinFactNeighborY="-113310">
        <dgm:presLayoutVars>
          <dgm:chMax val="0"/>
          <dgm:bulletEnabled val="1"/>
        </dgm:presLayoutVars>
      </dgm:prSet>
      <dgm:spPr/>
      <dgm:t>
        <a:bodyPr/>
        <a:lstStyle/>
        <a:p>
          <a:endParaRPr lang="es-PA"/>
        </a:p>
      </dgm:t>
    </dgm:pt>
    <dgm:pt modelId="{47EE08B2-6530-4E84-B67E-D592B1CBCAA1}" type="pres">
      <dgm:prSet presAssocID="{230F59EB-ACF6-4809-A7FA-4D17983EB310}" presName="connSite2" presStyleCnt="0"/>
      <dgm:spPr/>
    </dgm:pt>
    <dgm:pt modelId="{90F3EE1C-3FC3-488E-B278-1841A6C9F1B2}" type="pres">
      <dgm:prSet presAssocID="{55CC8E3B-0FC9-49B4-86BA-CF9BE00EE98C}" presName="Name18" presStyleLbl="sibTrans2D1" presStyleIdx="1" presStyleCnt="3"/>
      <dgm:spPr/>
      <dgm:t>
        <a:bodyPr/>
        <a:lstStyle/>
        <a:p>
          <a:endParaRPr lang="es-PA"/>
        </a:p>
      </dgm:t>
    </dgm:pt>
    <dgm:pt modelId="{18776B05-60A4-457A-B631-82E6DADEC680}" type="pres">
      <dgm:prSet presAssocID="{7EEFF81E-4111-4EC4-94E6-DFE36DFE9351}" presName="composite1" presStyleCnt="0"/>
      <dgm:spPr/>
    </dgm:pt>
    <dgm:pt modelId="{3CC0FF26-E551-4B2C-BB9D-4894C5AB7328}" type="pres">
      <dgm:prSet presAssocID="{7EEFF81E-4111-4EC4-94E6-DFE36DFE9351}" presName="dummyNode1" presStyleLbl="node1" presStyleIdx="1" presStyleCnt="4"/>
      <dgm:spPr/>
    </dgm:pt>
    <dgm:pt modelId="{0188B7F4-CC92-467C-BFE3-6F5A61D2A0AA}" type="pres">
      <dgm:prSet presAssocID="{7EEFF81E-4111-4EC4-94E6-DFE36DFE9351}" presName="childNode1" presStyleLbl="bgAcc1" presStyleIdx="2" presStyleCnt="4" custLinFactNeighborX="51409" custLinFactNeighborY="-96463">
        <dgm:presLayoutVars>
          <dgm:bulletEnabled val="1"/>
        </dgm:presLayoutVars>
      </dgm:prSet>
      <dgm:spPr>
        <a:blipFill rotWithShape="0">
          <a:blip xmlns:r="http://schemas.openxmlformats.org/officeDocument/2006/relationships" r:embed="rId3"/>
          <a:stretch>
            <a:fillRect/>
          </a:stretch>
        </a:blipFill>
      </dgm:spPr>
    </dgm:pt>
    <dgm:pt modelId="{DA719001-B2D1-493F-BD71-0CCD6D8177D1}" type="pres">
      <dgm:prSet presAssocID="{7EEFF81E-4111-4EC4-94E6-DFE36DFE9351}" presName="childNode1tx" presStyleLbl="bgAcc1" presStyleIdx="2" presStyleCnt="4">
        <dgm:presLayoutVars>
          <dgm:bulletEnabled val="1"/>
        </dgm:presLayoutVars>
      </dgm:prSet>
      <dgm:spPr/>
    </dgm:pt>
    <dgm:pt modelId="{06E9C8CC-5DE4-4E0B-8823-0BC01C37FD9D}" type="pres">
      <dgm:prSet presAssocID="{7EEFF81E-4111-4EC4-94E6-DFE36DFE9351}" presName="parentNode1" presStyleLbl="node1" presStyleIdx="2" presStyleCnt="4" custScaleX="226638" custScaleY="299732" custLinFactY="100000" custLinFactNeighborX="-22222" custLinFactNeighborY="130134">
        <dgm:presLayoutVars>
          <dgm:chMax val="1"/>
          <dgm:bulletEnabled val="1"/>
        </dgm:presLayoutVars>
      </dgm:prSet>
      <dgm:spPr/>
      <dgm:t>
        <a:bodyPr/>
        <a:lstStyle/>
        <a:p>
          <a:endParaRPr lang="es-PA"/>
        </a:p>
      </dgm:t>
    </dgm:pt>
    <dgm:pt modelId="{ED0D7CC3-22AD-4143-B880-8AB20878964F}" type="pres">
      <dgm:prSet presAssocID="{7EEFF81E-4111-4EC4-94E6-DFE36DFE9351}" presName="connSite1" presStyleCnt="0"/>
      <dgm:spPr/>
    </dgm:pt>
    <dgm:pt modelId="{66A04A21-B4D2-4318-9E8C-7892F8C5D5E4}" type="pres">
      <dgm:prSet presAssocID="{3A2C112D-087A-47F4-B3D8-D13C39FC81BB}" presName="Name9" presStyleLbl="sibTrans2D1" presStyleIdx="2" presStyleCnt="3"/>
      <dgm:spPr/>
      <dgm:t>
        <a:bodyPr/>
        <a:lstStyle/>
        <a:p>
          <a:endParaRPr lang="es-PA"/>
        </a:p>
      </dgm:t>
    </dgm:pt>
    <dgm:pt modelId="{8ED1560D-A0E0-47C6-B7D6-2C602B4E6E77}" type="pres">
      <dgm:prSet presAssocID="{13CD2C9C-B9E9-4CA1-8E7D-97D6DC7412E4}" presName="composite2" presStyleCnt="0"/>
      <dgm:spPr/>
    </dgm:pt>
    <dgm:pt modelId="{58FB9513-27DF-4163-85D7-F1CDF733E656}" type="pres">
      <dgm:prSet presAssocID="{13CD2C9C-B9E9-4CA1-8E7D-97D6DC7412E4}" presName="dummyNode2" presStyleLbl="node1" presStyleIdx="2" presStyleCnt="4"/>
      <dgm:spPr/>
    </dgm:pt>
    <dgm:pt modelId="{C539CA9D-BF17-4191-9F58-8C9D3C389889}" type="pres">
      <dgm:prSet presAssocID="{13CD2C9C-B9E9-4CA1-8E7D-97D6DC7412E4}" presName="childNode2" presStyleLbl="bgAcc1" presStyleIdx="3" presStyleCnt="4" custLinFactNeighborX="24511" custLinFactNeighborY="98934">
        <dgm:presLayoutVars>
          <dgm:bulletEnabled val="1"/>
        </dgm:presLayoutVars>
      </dgm:prSet>
      <dgm:spPr>
        <a:blipFill rotWithShape="0">
          <a:blip xmlns:r="http://schemas.openxmlformats.org/officeDocument/2006/relationships" r:embed="rId4"/>
          <a:stretch>
            <a:fillRect/>
          </a:stretch>
        </a:blipFill>
      </dgm:spPr>
    </dgm:pt>
    <dgm:pt modelId="{89405190-42C0-4D14-9FCA-A8B30EA2FB4C}" type="pres">
      <dgm:prSet presAssocID="{13CD2C9C-B9E9-4CA1-8E7D-97D6DC7412E4}" presName="childNode2tx" presStyleLbl="bgAcc1" presStyleIdx="3" presStyleCnt="4">
        <dgm:presLayoutVars>
          <dgm:bulletEnabled val="1"/>
        </dgm:presLayoutVars>
      </dgm:prSet>
      <dgm:spPr/>
    </dgm:pt>
    <dgm:pt modelId="{AC59AB95-189D-49A2-BDE5-83A5651B8BCD}" type="pres">
      <dgm:prSet presAssocID="{13CD2C9C-B9E9-4CA1-8E7D-97D6DC7412E4}" presName="parentNode2" presStyleLbl="node1" presStyleIdx="3" presStyleCnt="4" custScaleX="245051" custScaleY="455024" custLinFactNeighborX="-18685" custLinFactNeighborY="-62772">
        <dgm:presLayoutVars>
          <dgm:chMax val="0"/>
          <dgm:bulletEnabled val="1"/>
        </dgm:presLayoutVars>
      </dgm:prSet>
      <dgm:spPr/>
      <dgm:t>
        <a:bodyPr/>
        <a:lstStyle/>
        <a:p>
          <a:endParaRPr lang="es-PA"/>
        </a:p>
      </dgm:t>
    </dgm:pt>
    <dgm:pt modelId="{6781B9DC-1137-4614-8C5B-8D775FE4D2DA}" type="pres">
      <dgm:prSet presAssocID="{13CD2C9C-B9E9-4CA1-8E7D-97D6DC7412E4}" presName="connSite2" presStyleCnt="0"/>
      <dgm:spPr/>
    </dgm:pt>
  </dgm:ptLst>
  <dgm:cxnLst>
    <dgm:cxn modelId="{8DA7D865-6898-49AD-A157-A6CBA0F01AE7}" srcId="{05908740-821C-4600-8C27-A5B044212CCD}" destId="{230F59EB-ACF6-4809-A7FA-4D17983EB310}" srcOrd="1" destOrd="0" parTransId="{3175BBE8-65E0-4D53-8143-D674027A6F0A}" sibTransId="{55CC8E3B-0FC9-49B4-86BA-CF9BE00EE98C}"/>
    <dgm:cxn modelId="{14F7AF1A-26E2-4BA8-8D63-E74C357DF334}" type="presOf" srcId="{80A9C762-5783-4A16-AB8B-1735483C7EF0}" destId="{C51A8C1B-409C-4554-A1F8-F2A4F9B63B5B}" srcOrd="0" destOrd="0" presId="urn:microsoft.com/office/officeart/2005/8/layout/hProcess4"/>
    <dgm:cxn modelId="{2A2CC6B2-0F73-42AB-B01A-36BD11ED50C6}" type="presOf" srcId="{7EEFF81E-4111-4EC4-94E6-DFE36DFE9351}" destId="{06E9C8CC-5DE4-4E0B-8823-0BC01C37FD9D}" srcOrd="0" destOrd="0" presId="urn:microsoft.com/office/officeart/2005/8/layout/hProcess4"/>
    <dgm:cxn modelId="{1AA6049D-3F97-4F01-9EDF-3D1579CA2C18}" type="presOf" srcId="{3A2C112D-087A-47F4-B3D8-D13C39FC81BB}" destId="{66A04A21-B4D2-4318-9E8C-7892F8C5D5E4}" srcOrd="0" destOrd="0" presId="urn:microsoft.com/office/officeart/2005/8/layout/hProcess4"/>
    <dgm:cxn modelId="{FD6BA84D-E9F0-4F28-9EE2-8134BF2512EE}" srcId="{05908740-821C-4600-8C27-A5B044212CCD}" destId="{13CD2C9C-B9E9-4CA1-8E7D-97D6DC7412E4}" srcOrd="3" destOrd="0" parTransId="{287944EE-3067-44C1-83AB-0F3DBE3DF97E}" sibTransId="{DB512A14-7B0B-4DFC-A8E9-4697B24B8ECE}"/>
    <dgm:cxn modelId="{4470FDFD-D09F-49A6-9D5A-8BA7595D818F}" srcId="{05908740-821C-4600-8C27-A5B044212CCD}" destId="{7EEFF81E-4111-4EC4-94E6-DFE36DFE9351}" srcOrd="2" destOrd="0" parTransId="{BEDCDD19-EC72-4DE8-9F34-3DDABE8FC09D}" sibTransId="{3A2C112D-087A-47F4-B3D8-D13C39FC81BB}"/>
    <dgm:cxn modelId="{03C4AF72-8471-442A-A6D8-0D8AB7E3A894}" type="presOf" srcId="{55CC8E3B-0FC9-49B4-86BA-CF9BE00EE98C}" destId="{90F3EE1C-3FC3-488E-B278-1841A6C9F1B2}" srcOrd="0" destOrd="0" presId="urn:microsoft.com/office/officeart/2005/8/layout/hProcess4"/>
    <dgm:cxn modelId="{F2378E4D-010D-4039-88C8-4302A94737D8}" srcId="{05908740-821C-4600-8C27-A5B044212CCD}" destId="{80A9C762-5783-4A16-AB8B-1735483C7EF0}" srcOrd="0" destOrd="0" parTransId="{73A01C82-7314-4F98-A323-D387743D9E27}" sibTransId="{C861997E-DC3A-47B0-B7F6-EC70388283B9}"/>
    <dgm:cxn modelId="{833F1EF0-FAEE-4811-B374-82252A0B874E}" type="presOf" srcId="{C861997E-DC3A-47B0-B7F6-EC70388283B9}" destId="{090AABDF-2C16-4F37-AAB8-12FFDB469AA6}" srcOrd="0" destOrd="0" presId="urn:microsoft.com/office/officeart/2005/8/layout/hProcess4"/>
    <dgm:cxn modelId="{34EC05AE-7D14-463E-A3D8-1C38FAEA12C5}" type="presOf" srcId="{05908740-821C-4600-8C27-A5B044212CCD}" destId="{A3DAA527-CAF0-4C09-8CCB-1F320A3C0C91}" srcOrd="0" destOrd="0" presId="urn:microsoft.com/office/officeart/2005/8/layout/hProcess4"/>
    <dgm:cxn modelId="{1B6EAE5B-8432-4497-98F2-ACE96C5322C9}" type="presOf" srcId="{13CD2C9C-B9E9-4CA1-8E7D-97D6DC7412E4}" destId="{AC59AB95-189D-49A2-BDE5-83A5651B8BCD}" srcOrd="0" destOrd="0" presId="urn:microsoft.com/office/officeart/2005/8/layout/hProcess4"/>
    <dgm:cxn modelId="{0E874F8C-8E88-4810-AAC1-BDB9923B6951}" type="presOf" srcId="{230F59EB-ACF6-4809-A7FA-4D17983EB310}" destId="{D50CE8EB-77CF-4012-8A6C-4977D8AC5EDB}" srcOrd="0" destOrd="0" presId="urn:microsoft.com/office/officeart/2005/8/layout/hProcess4"/>
    <dgm:cxn modelId="{6B12FDBC-5F17-4BF6-AEDE-55C894E23B86}" type="presParOf" srcId="{A3DAA527-CAF0-4C09-8CCB-1F320A3C0C91}" destId="{D71BAD37-07B7-4E87-BB99-2B474C51CD62}" srcOrd="0" destOrd="0" presId="urn:microsoft.com/office/officeart/2005/8/layout/hProcess4"/>
    <dgm:cxn modelId="{01324B35-424C-4BB3-ABC1-64BAE79FEBE7}" type="presParOf" srcId="{A3DAA527-CAF0-4C09-8CCB-1F320A3C0C91}" destId="{47B00A6F-0765-4441-986B-0E13B5237BFA}" srcOrd="1" destOrd="0" presId="urn:microsoft.com/office/officeart/2005/8/layout/hProcess4"/>
    <dgm:cxn modelId="{926D4F46-5F9F-467F-ABCB-640379D2AC56}" type="presParOf" srcId="{A3DAA527-CAF0-4C09-8CCB-1F320A3C0C91}" destId="{7491EF28-DEDD-47FE-A699-8B95FF0A8A8C}" srcOrd="2" destOrd="0" presId="urn:microsoft.com/office/officeart/2005/8/layout/hProcess4"/>
    <dgm:cxn modelId="{11B1D935-3690-4108-B39C-09824152A410}" type="presParOf" srcId="{7491EF28-DEDD-47FE-A699-8B95FF0A8A8C}" destId="{52407B90-2C17-46F0-99C2-87E280F365F5}" srcOrd="0" destOrd="0" presId="urn:microsoft.com/office/officeart/2005/8/layout/hProcess4"/>
    <dgm:cxn modelId="{C0D94B83-3635-4628-AB35-6A5574756F0F}" type="presParOf" srcId="{52407B90-2C17-46F0-99C2-87E280F365F5}" destId="{1366A8A6-8B1A-4632-89B5-BD3AEC065846}" srcOrd="0" destOrd="0" presId="urn:microsoft.com/office/officeart/2005/8/layout/hProcess4"/>
    <dgm:cxn modelId="{3D12E916-0EDA-4E39-8DC2-7D476A3272A3}" type="presParOf" srcId="{52407B90-2C17-46F0-99C2-87E280F365F5}" destId="{8600659C-5558-46D4-A266-EC178A38A31A}" srcOrd="1" destOrd="0" presId="urn:microsoft.com/office/officeart/2005/8/layout/hProcess4"/>
    <dgm:cxn modelId="{A9EB38E5-23DA-470A-B796-B7A900B8FE7D}" type="presParOf" srcId="{52407B90-2C17-46F0-99C2-87E280F365F5}" destId="{B085359B-CC7F-491A-8EAC-5DB610102BA6}" srcOrd="2" destOrd="0" presId="urn:microsoft.com/office/officeart/2005/8/layout/hProcess4"/>
    <dgm:cxn modelId="{DF13A113-B5B5-4642-ABD2-614CEDB74B2A}" type="presParOf" srcId="{52407B90-2C17-46F0-99C2-87E280F365F5}" destId="{C51A8C1B-409C-4554-A1F8-F2A4F9B63B5B}" srcOrd="3" destOrd="0" presId="urn:microsoft.com/office/officeart/2005/8/layout/hProcess4"/>
    <dgm:cxn modelId="{0C59DC3C-9F94-479B-B612-1C10254B8202}" type="presParOf" srcId="{52407B90-2C17-46F0-99C2-87E280F365F5}" destId="{F710A70E-68F7-4DE6-B069-AA5DEC795548}" srcOrd="4" destOrd="0" presId="urn:microsoft.com/office/officeart/2005/8/layout/hProcess4"/>
    <dgm:cxn modelId="{8F05C9EB-CC6E-4738-9707-EB1ECD8922F5}" type="presParOf" srcId="{7491EF28-DEDD-47FE-A699-8B95FF0A8A8C}" destId="{090AABDF-2C16-4F37-AAB8-12FFDB469AA6}" srcOrd="1" destOrd="0" presId="urn:microsoft.com/office/officeart/2005/8/layout/hProcess4"/>
    <dgm:cxn modelId="{A6E6E151-FF6A-49F3-B460-3E0BC4A0D771}" type="presParOf" srcId="{7491EF28-DEDD-47FE-A699-8B95FF0A8A8C}" destId="{FEB05D08-0EDC-44C1-AA92-ACDA106A2F34}" srcOrd="2" destOrd="0" presId="urn:microsoft.com/office/officeart/2005/8/layout/hProcess4"/>
    <dgm:cxn modelId="{24576D2D-2854-4A80-8F6C-5D5B5F7CE0B2}" type="presParOf" srcId="{FEB05D08-0EDC-44C1-AA92-ACDA106A2F34}" destId="{C4B294C2-4677-43A0-94C2-79F2D6660737}" srcOrd="0" destOrd="0" presId="urn:microsoft.com/office/officeart/2005/8/layout/hProcess4"/>
    <dgm:cxn modelId="{8834C165-60A0-468D-A7D3-6A434A1F996E}" type="presParOf" srcId="{FEB05D08-0EDC-44C1-AA92-ACDA106A2F34}" destId="{A1315DCF-3153-442B-90E0-23D143E1B707}" srcOrd="1" destOrd="0" presId="urn:microsoft.com/office/officeart/2005/8/layout/hProcess4"/>
    <dgm:cxn modelId="{ED9C6B3F-DBED-429C-9D02-395A22FC4EB4}" type="presParOf" srcId="{FEB05D08-0EDC-44C1-AA92-ACDA106A2F34}" destId="{91D7A9DB-3AD2-434D-AACA-7BA7A18EB3AA}" srcOrd="2" destOrd="0" presId="urn:microsoft.com/office/officeart/2005/8/layout/hProcess4"/>
    <dgm:cxn modelId="{9E75AAF9-BF3E-4918-8874-3EC1359FF8B1}" type="presParOf" srcId="{FEB05D08-0EDC-44C1-AA92-ACDA106A2F34}" destId="{D50CE8EB-77CF-4012-8A6C-4977D8AC5EDB}" srcOrd="3" destOrd="0" presId="urn:microsoft.com/office/officeart/2005/8/layout/hProcess4"/>
    <dgm:cxn modelId="{2D1B3535-E8E9-43C8-873B-129651576929}" type="presParOf" srcId="{FEB05D08-0EDC-44C1-AA92-ACDA106A2F34}" destId="{47EE08B2-6530-4E84-B67E-D592B1CBCAA1}" srcOrd="4" destOrd="0" presId="urn:microsoft.com/office/officeart/2005/8/layout/hProcess4"/>
    <dgm:cxn modelId="{00E079F4-CC63-4860-8EB1-A8B6D6B9698F}" type="presParOf" srcId="{7491EF28-DEDD-47FE-A699-8B95FF0A8A8C}" destId="{90F3EE1C-3FC3-488E-B278-1841A6C9F1B2}" srcOrd="3" destOrd="0" presId="urn:microsoft.com/office/officeart/2005/8/layout/hProcess4"/>
    <dgm:cxn modelId="{F0377B10-DEF8-44E7-97E9-8D1181E0DB4D}" type="presParOf" srcId="{7491EF28-DEDD-47FE-A699-8B95FF0A8A8C}" destId="{18776B05-60A4-457A-B631-82E6DADEC680}" srcOrd="4" destOrd="0" presId="urn:microsoft.com/office/officeart/2005/8/layout/hProcess4"/>
    <dgm:cxn modelId="{016991DD-CCFC-4339-841F-CA68EB86501B}" type="presParOf" srcId="{18776B05-60A4-457A-B631-82E6DADEC680}" destId="{3CC0FF26-E551-4B2C-BB9D-4894C5AB7328}" srcOrd="0" destOrd="0" presId="urn:microsoft.com/office/officeart/2005/8/layout/hProcess4"/>
    <dgm:cxn modelId="{28AD7349-6B7D-4F03-9FDE-F68F37D85646}" type="presParOf" srcId="{18776B05-60A4-457A-B631-82E6DADEC680}" destId="{0188B7F4-CC92-467C-BFE3-6F5A61D2A0AA}" srcOrd="1" destOrd="0" presId="urn:microsoft.com/office/officeart/2005/8/layout/hProcess4"/>
    <dgm:cxn modelId="{E97F1BE4-7E80-4D6B-9610-1B8584E5EBF3}" type="presParOf" srcId="{18776B05-60A4-457A-B631-82E6DADEC680}" destId="{DA719001-B2D1-493F-BD71-0CCD6D8177D1}" srcOrd="2" destOrd="0" presId="urn:microsoft.com/office/officeart/2005/8/layout/hProcess4"/>
    <dgm:cxn modelId="{03775EE2-56A9-4640-A8F9-65D8B3AEBBF0}" type="presParOf" srcId="{18776B05-60A4-457A-B631-82E6DADEC680}" destId="{06E9C8CC-5DE4-4E0B-8823-0BC01C37FD9D}" srcOrd="3" destOrd="0" presId="urn:microsoft.com/office/officeart/2005/8/layout/hProcess4"/>
    <dgm:cxn modelId="{257F2EE0-AE95-42DC-BB55-8EBA189A97E2}" type="presParOf" srcId="{18776B05-60A4-457A-B631-82E6DADEC680}" destId="{ED0D7CC3-22AD-4143-B880-8AB20878964F}" srcOrd="4" destOrd="0" presId="urn:microsoft.com/office/officeart/2005/8/layout/hProcess4"/>
    <dgm:cxn modelId="{727CA3DA-5001-42FC-A6C0-A66F6C4EA2A0}" type="presParOf" srcId="{7491EF28-DEDD-47FE-A699-8B95FF0A8A8C}" destId="{66A04A21-B4D2-4318-9E8C-7892F8C5D5E4}" srcOrd="5" destOrd="0" presId="urn:microsoft.com/office/officeart/2005/8/layout/hProcess4"/>
    <dgm:cxn modelId="{6CC47B06-AD56-48C8-A285-FADA1DFA0E29}" type="presParOf" srcId="{7491EF28-DEDD-47FE-A699-8B95FF0A8A8C}" destId="{8ED1560D-A0E0-47C6-B7D6-2C602B4E6E77}" srcOrd="6" destOrd="0" presId="urn:microsoft.com/office/officeart/2005/8/layout/hProcess4"/>
    <dgm:cxn modelId="{94E7C840-8825-47CD-9D11-B232E884857F}" type="presParOf" srcId="{8ED1560D-A0E0-47C6-B7D6-2C602B4E6E77}" destId="{58FB9513-27DF-4163-85D7-F1CDF733E656}" srcOrd="0" destOrd="0" presId="urn:microsoft.com/office/officeart/2005/8/layout/hProcess4"/>
    <dgm:cxn modelId="{D8960C5C-CF45-4611-B810-8D01F92FC936}" type="presParOf" srcId="{8ED1560D-A0E0-47C6-B7D6-2C602B4E6E77}" destId="{C539CA9D-BF17-4191-9F58-8C9D3C389889}" srcOrd="1" destOrd="0" presId="urn:microsoft.com/office/officeart/2005/8/layout/hProcess4"/>
    <dgm:cxn modelId="{045A691B-FB08-4A5C-BF81-04F76C436D04}" type="presParOf" srcId="{8ED1560D-A0E0-47C6-B7D6-2C602B4E6E77}" destId="{89405190-42C0-4D14-9FCA-A8B30EA2FB4C}" srcOrd="2" destOrd="0" presId="urn:microsoft.com/office/officeart/2005/8/layout/hProcess4"/>
    <dgm:cxn modelId="{41A4E0E9-3458-465A-A5C7-5FACF77D9114}" type="presParOf" srcId="{8ED1560D-A0E0-47C6-B7D6-2C602B4E6E77}" destId="{AC59AB95-189D-49A2-BDE5-83A5651B8BCD}" srcOrd="3" destOrd="0" presId="urn:microsoft.com/office/officeart/2005/8/layout/hProcess4"/>
    <dgm:cxn modelId="{8DB62193-BDAE-4590-BD82-14B4C63F731B}" type="presParOf" srcId="{8ED1560D-A0E0-47C6-B7D6-2C602B4E6E77}" destId="{6781B9DC-1137-4614-8C5B-8D775FE4D2DA}"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53ADAA1-43F4-4FF6-92E8-835220A8FC59}" type="doc">
      <dgm:prSet loTypeId="urn:microsoft.com/office/officeart/2005/8/layout/cycle3" loCatId="cycle" qsTypeId="urn:microsoft.com/office/officeart/2005/8/quickstyle/3d3" qsCatId="3D" csTypeId="urn:microsoft.com/office/officeart/2005/8/colors/accent1_2" csCatId="accent1" phldr="1"/>
      <dgm:spPr/>
      <dgm:t>
        <a:bodyPr/>
        <a:lstStyle/>
        <a:p>
          <a:endParaRPr lang="es-ES"/>
        </a:p>
      </dgm:t>
    </dgm:pt>
    <dgm:pt modelId="{930461A8-116B-428E-BCBF-F5B5E632E997}">
      <dgm:prSet/>
      <dgm:spPr/>
      <dgm:t>
        <a:bodyPr/>
        <a:lstStyle/>
        <a:p>
          <a:pPr rtl="0"/>
          <a:r>
            <a:rPr lang="es-PA" dirty="0" smtClean="0"/>
            <a:t>Reducir el consumo de energía eléctrica.</a:t>
          </a:r>
          <a:endParaRPr lang="es-ES" dirty="0"/>
        </a:p>
      </dgm:t>
    </dgm:pt>
    <dgm:pt modelId="{B5D1C8D5-5D60-4F30-9E32-A6D3122B095B}" type="parTrans" cxnId="{BE22E780-8BC8-4CE0-83B1-B849E6B71FFE}">
      <dgm:prSet/>
      <dgm:spPr/>
      <dgm:t>
        <a:bodyPr/>
        <a:lstStyle/>
        <a:p>
          <a:endParaRPr lang="es-ES"/>
        </a:p>
      </dgm:t>
    </dgm:pt>
    <dgm:pt modelId="{2A241F8F-218C-4F80-A979-2204BCB26322}" type="sibTrans" cxnId="{BE22E780-8BC8-4CE0-83B1-B849E6B71FFE}">
      <dgm:prSet/>
      <dgm:spPr/>
      <dgm:t>
        <a:bodyPr/>
        <a:lstStyle/>
        <a:p>
          <a:endParaRPr lang="es-ES"/>
        </a:p>
      </dgm:t>
    </dgm:pt>
    <dgm:pt modelId="{0E91264A-4A80-4658-8CA9-6932976B7700}">
      <dgm:prSet/>
      <dgm:spPr/>
      <dgm:t>
        <a:bodyPr/>
        <a:lstStyle/>
        <a:p>
          <a:pPr rtl="0"/>
          <a:r>
            <a:rPr lang="es-PA" dirty="0" smtClean="0"/>
            <a:t>Utilizar bombillas fluorescentes.</a:t>
          </a:r>
          <a:endParaRPr lang="es-ES" dirty="0"/>
        </a:p>
      </dgm:t>
    </dgm:pt>
    <dgm:pt modelId="{EFA2094C-F53A-41F5-A28D-36C54AC84813}" type="parTrans" cxnId="{D7DD898F-610A-4E2B-8433-580C7D0820FE}">
      <dgm:prSet/>
      <dgm:spPr/>
      <dgm:t>
        <a:bodyPr/>
        <a:lstStyle/>
        <a:p>
          <a:endParaRPr lang="es-ES"/>
        </a:p>
      </dgm:t>
    </dgm:pt>
    <dgm:pt modelId="{F2DAF4CC-9061-4F44-ABCD-C21CE603DA03}" type="sibTrans" cxnId="{D7DD898F-610A-4E2B-8433-580C7D0820FE}">
      <dgm:prSet/>
      <dgm:spPr/>
      <dgm:t>
        <a:bodyPr/>
        <a:lstStyle/>
        <a:p>
          <a:endParaRPr lang="es-ES"/>
        </a:p>
      </dgm:t>
    </dgm:pt>
    <dgm:pt modelId="{345109E4-3536-4663-8B06-5463428AB4A5}">
      <dgm:prSet/>
      <dgm:spPr/>
      <dgm:t>
        <a:bodyPr/>
        <a:lstStyle/>
        <a:p>
          <a:pPr rtl="0"/>
          <a:r>
            <a:rPr lang="es-PA" dirty="0" smtClean="0"/>
            <a:t>Limitar el consumo de agua.</a:t>
          </a:r>
          <a:endParaRPr lang="es-ES" dirty="0"/>
        </a:p>
      </dgm:t>
    </dgm:pt>
    <dgm:pt modelId="{918DC884-B0BB-48EC-91CA-C3EC1B079A12}" type="parTrans" cxnId="{4348E09E-4B03-4923-9E0A-A97F7D1A8DEA}">
      <dgm:prSet/>
      <dgm:spPr/>
      <dgm:t>
        <a:bodyPr/>
        <a:lstStyle/>
        <a:p>
          <a:endParaRPr lang="es-ES"/>
        </a:p>
      </dgm:t>
    </dgm:pt>
    <dgm:pt modelId="{253CCE27-1225-4A4C-919A-0CDA9A6C7F05}" type="sibTrans" cxnId="{4348E09E-4B03-4923-9E0A-A97F7D1A8DEA}">
      <dgm:prSet/>
      <dgm:spPr/>
      <dgm:t>
        <a:bodyPr/>
        <a:lstStyle/>
        <a:p>
          <a:endParaRPr lang="es-ES"/>
        </a:p>
      </dgm:t>
    </dgm:pt>
    <dgm:pt modelId="{35D973EA-2875-407D-B40C-9D313F13E4DD}">
      <dgm:prSet/>
      <dgm:spPr/>
      <dgm:t>
        <a:bodyPr/>
        <a:lstStyle/>
        <a:p>
          <a:pPr rtl="0"/>
          <a:r>
            <a:rPr lang="es-PA" dirty="0" smtClean="0"/>
            <a:t>Hacer mayor uso de la energía solar.</a:t>
          </a:r>
          <a:endParaRPr lang="es-ES" dirty="0"/>
        </a:p>
      </dgm:t>
    </dgm:pt>
    <dgm:pt modelId="{4C3FEDD6-240E-41F5-BA3A-65AA0096C74F}" type="parTrans" cxnId="{6AD08106-DEA6-4399-B701-930C27453E9D}">
      <dgm:prSet/>
      <dgm:spPr/>
      <dgm:t>
        <a:bodyPr/>
        <a:lstStyle/>
        <a:p>
          <a:endParaRPr lang="es-ES"/>
        </a:p>
      </dgm:t>
    </dgm:pt>
    <dgm:pt modelId="{87B8E344-B6CA-4695-96F8-7CF921130267}" type="sibTrans" cxnId="{6AD08106-DEA6-4399-B701-930C27453E9D}">
      <dgm:prSet/>
      <dgm:spPr/>
      <dgm:t>
        <a:bodyPr/>
        <a:lstStyle/>
        <a:p>
          <a:endParaRPr lang="es-ES"/>
        </a:p>
      </dgm:t>
    </dgm:pt>
    <dgm:pt modelId="{DA10F8D0-BF92-43F7-92BD-EFF9E023D9F3}">
      <dgm:prSet/>
      <dgm:spPr/>
      <dgm:t>
        <a:bodyPr/>
        <a:lstStyle/>
        <a:p>
          <a:pPr rtl="0"/>
          <a:r>
            <a:rPr lang="es-PA" dirty="0" smtClean="0"/>
            <a:t>Sembrar árboles.</a:t>
          </a:r>
          <a:endParaRPr lang="es-ES" dirty="0"/>
        </a:p>
      </dgm:t>
    </dgm:pt>
    <dgm:pt modelId="{5ED5C0B1-EA56-463A-801C-093F3008791B}" type="parTrans" cxnId="{D56CBC68-1E25-4DE0-9F12-62DA146F35D3}">
      <dgm:prSet/>
      <dgm:spPr/>
      <dgm:t>
        <a:bodyPr/>
        <a:lstStyle/>
        <a:p>
          <a:endParaRPr lang="es-ES"/>
        </a:p>
      </dgm:t>
    </dgm:pt>
    <dgm:pt modelId="{FF9357B7-4E6D-4A91-9C43-45DA7E2D3F3D}" type="sibTrans" cxnId="{D56CBC68-1E25-4DE0-9F12-62DA146F35D3}">
      <dgm:prSet/>
      <dgm:spPr/>
      <dgm:t>
        <a:bodyPr/>
        <a:lstStyle/>
        <a:p>
          <a:endParaRPr lang="es-ES"/>
        </a:p>
      </dgm:t>
    </dgm:pt>
    <dgm:pt modelId="{1B84AC00-E961-4945-8EAD-8B30200A7AB3}" type="pres">
      <dgm:prSet presAssocID="{153ADAA1-43F4-4FF6-92E8-835220A8FC59}" presName="Name0" presStyleCnt="0">
        <dgm:presLayoutVars>
          <dgm:dir/>
          <dgm:resizeHandles val="exact"/>
        </dgm:presLayoutVars>
      </dgm:prSet>
      <dgm:spPr/>
      <dgm:t>
        <a:bodyPr/>
        <a:lstStyle/>
        <a:p>
          <a:endParaRPr lang="es-PA"/>
        </a:p>
      </dgm:t>
    </dgm:pt>
    <dgm:pt modelId="{C009AD34-5E10-41F0-81EB-E51A0B2F5714}" type="pres">
      <dgm:prSet presAssocID="{153ADAA1-43F4-4FF6-92E8-835220A8FC59}" presName="cycle" presStyleCnt="0"/>
      <dgm:spPr/>
    </dgm:pt>
    <dgm:pt modelId="{F9274AA4-474F-43EE-84D4-6F48F26289B1}" type="pres">
      <dgm:prSet presAssocID="{930461A8-116B-428E-BCBF-F5B5E632E997}" presName="nodeFirstNode" presStyleLbl="node1" presStyleIdx="0" presStyleCnt="5" custScaleY="134914">
        <dgm:presLayoutVars>
          <dgm:bulletEnabled val="1"/>
        </dgm:presLayoutVars>
      </dgm:prSet>
      <dgm:spPr/>
      <dgm:t>
        <a:bodyPr/>
        <a:lstStyle/>
        <a:p>
          <a:endParaRPr lang="es-PA"/>
        </a:p>
      </dgm:t>
    </dgm:pt>
    <dgm:pt modelId="{E358DAC9-BB40-4AA5-8AC2-6A3F95AAE530}" type="pres">
      <dgm:prSet presAssocID="{2A241F8F-218C-4F80-A979-2204BCB26322}" presName="sibTransFirstNode" presStyleLbl="bgShp" presStyleIdx="0" presStyleCnt="1"/>
      <dgm:spPr/>
      <dgm:t>
        <a:bodyPr/>
        <a:lstStyle/>
        <a:p>
          <a:endParaRPr lang="es-PA"/>
        </a:p>
      </dgm:t>
    </dgm:pt>
    <dgm:pt modelId="{A2E1970B-7290-4B0D-82BF-0D39827D1110}" type="pres">
      <dgm:prSet presAssocID="{0E91264A-4A80-4658-8CA9-6932976B7700}" presName="nodeFollowingNodes" presStyleLbl="node1" presStyleIdx="1" presStyleCnt="5" custScaleY="189179" custRadScaleRad="95713" custRadScaleInc="19117">
        <dgm:presLayoutVars>
          <dgm:bulletEnabled val="1"/>
        </dgm:presLayoutVars>
      </dgm:prSet>
      <dgm:spPr/>
      <dgm:t>
        <a:bodyPr/>
        <a:lstStyle/>
        <a:p>
          <a:endParaRPr lang="es-PA"/>
        </a:p>
      </dgm:t>
    </dgm:pt>
    <dgm:pt modelId="{8206AB38-CED5-42C0-B340-B937E1AAE474}" type="pres">
      <dgm:prSet presAssocID="{345109E4-3536-4663-8B06-5463428AB4A5}" presName="nodeFollowingNodes" presStyleLbl="node1" presStyleIdx="2" presStyleCnt="5" custScaleY="140844" custRadScaleRad="129325" custRadScaleInc="-4031">
        <dgm:presLayoutVars>
          <dgm:bulletEnabled val="1"/>
        </dgm:presLayoutVars>
      </dgm:prSet>
      <dgm:spPr/>
      <dgm:t>
        <a:bodyPr/>
        <a:lstStyle/>
        <a:p>
          <a:endParaRPr lang="es-PA"/>
        </a:p>
      </dgm:t>
    </dgm:pt>
    <dgm:pt modelId="{AAD84334-E5D9-4097-85F6-DF24A3FD9E2A}" type="pres">
      <dgm:prSet presAssocID="{35D973EA-2875-407D-B40C-9D313F13E4DD}" presName="nodeFollowingNodes" presStyleLbl="node1" presStyleIdx="3" presStyleCnt="5" custScaleY="144356" custRadScaleRad="126235" custRadScaleInc="6269">
        <dgm:presLayoutVars>
          <dgm:bulletEnabled val="1"/>
        </dgm:presLayoutVars>
      </dgm:prSet>
      <dgm:spPr/>
      <dgm:t>
        <a:bodyPr/>
        <a:lstStyle/>
        <a:p>
          <a:endParaRPr lang="es-PA"/>
        </a:p>
      </dgm:t>
    </dgm:pt>
    <dgm:pt modelId="{7D914E24-13B2-4AE8-8309-88FDEC5CCEF4}" type="pres">
      <dgm:prSet presAssocID="{DA10F8D0-BF92-43F7-92BD-EFF9E023D9F3}" presName="nodeFollowingNodes" presStyleLbl="node1" presStyleIdx="4" presStyleCnt="5" custScaleX="76606" custScaleY="154115" custRadScaleRad="95092" custRadScaleInc="-9242">
        <dgm:presLayoutVars>
          <dgm:bulletEnabled val="1"/>
        </dgm:presLayoutVars>
      </dgm:prSet>
      <dgm:spPr/>
      <dgm:t>
        <a:bodyPr/>
        <a:lstStyle/>
        <a:p>
          <a:endParaRPr lang="es-PA"/>
        </a:p>
      </dgm:t>
    </dgm:pt>
  </dgm:ptLst>
  <dgm:cxnLst>
    <dgm:cxn modelId="{BE22E780-8BC8-4CE0-83B1-B849E6B71FFE}" srcId="{153ADAA1-43F4-4FF6-92E8-835220A8FC59}" destId="{930461A8-116B-428E-BCBF-F5B5E632E997}" srcOrd="0" destOrd="0" parTransId="{B5D1C8D5-5D60-4F30-9E32-A6D3122B095B}" sibTransId="{2A241F8F-218C-4F80-A979-2204BCB26322}"/>
    <dgm:cxn modelId="{D56CBC68-1E25-4DE0-9F12-62DA146F35D3}" srcId="{153ADAA1-43F4-4FF6-92E8-835220A8FC59}" destId="{DA10F8D0-BF92-43F7-92BD-EFF9E023D9F3}" srcOrd="4" destOrd="0" parTransId="{5ED5C0B1-EA56-463A-801C-093F3008791B}" sibTransId="{FF9357B7-4E6D-4A91-9C43-45DA7E2D3F3D}"/>
    <dgm:cxn modelId="{A718B03A-53AE-48CA-9901-A2BB4D032022}" type="presOf" srcId="{DA10F8D0-BF92-43F7-92BD-EFF9E023D9F3}" destId="{7D914E24-13B2-4AE8-8309-88FDEC5CCEF4}" srcOrd="0" destOrd="0" presId="urn:microsoft.com/office/officeart/2005/8/layout/cycle3"/>
    <dgm:cxn modelId="{5AC05F72-81CB-45AC-9714-6890F52E6B0B}" type="presOf" srcId="{2A241F8F-218C-4F80-A979-2204BCB26322}" destId="{E358DAC9-BB40-4AA5-8AC2-6A3F95AAE530}" srcOrd="0" destOrd="0" presId="urn:microsoft.com/office/officeart/2005/8/layout/cycle3"/>
    <dgm:cxn modelId="{05DE6CF3-C697-4F2D-AB7E-AEC6EB9D0677}" type="presOf" srcId="{345109E4-3536-4663-8B06-5463428AB4A5}" destId="{8206AB38-CED5-42C0-B340-B937E1AAE474}" srcOrd="0" destOrd="0" presId="urn:microsoft.com/office/officeart/2005/8/layout/cycle3"/>
    <dgm:cxn modelId="{4348E09E-4B03-4923-9E0A-A97F7D1A8DEA}" srcId="{153ADAA1-43F4-4FF6-92E8-835220A8FC59}" destId="{345109E4-3536-4663-8B06-5463428AB4A5}" srcOrd="2" destOrd="0" parTransId="{918DC884-B0BB-48EC-91CA-C3EC1B079A12}" sibTransId="{253CCE27-1225-4A4C-919A-0CDA9A6C7F05}"/>
    <dgm:cxn modelId="{AC1220BA-DFF0-45F5-9560-B0D1E44EA855}" type="presOf" srcId="{0E91264A-4A80-4658-8CA9-6932976B7700}" destId="{A2E1970B-7290-4B0D-82BF-0D39827D1110}" srcOrd="0" destOrd="0" presId="urn:microsoft.com/office/officeart/2005/8/layout/cycle3"/>
    <dgm:cxn modelId="{D7DD898F-610A-4E2B-8433-580C7D0820FE}" srcId="{153ADAA1-43F4-4FF6-92E8-835220A8FC59}" destId="{0E91264A-4A80-4658-8CA9-6932976B7700}" srcOrd="1" destOrd="0" parTransId="{EFA2094C-F53A-41F5-A28D-36C54AC84813}" sibTransId="{F2DAF4CC-9061-4F44-ABCD-C21CE603DA03}"/>
    <dgm:cxn modelId="{B1A06C4C-17D9-4077-A844-4F118428E827}" type="presOf" srcId="{153ADAA1-43F4-4FF6-92E8-835220A8FC59}" destId="{1B84AC00-E961-4945-8EAD-8B30200A7AB3}" srcOrd="0" destOrd="0" presId="urn:microsoft.com/office/officeart/2005/8/layout/cycle3"/>
    <dgm:cxn modelId="{6AD08106-DEA6-4399-B701-930C27453E9D}" srcId="{153ADAA1-43F4-4FF6-92E8-835220A8FC59}" destId="{35D973EA-2875-407D-B40C-9D313F13E4DD}" srcOrd="3" destOrd="0" parTransId="{4C3FEDD6-240E-41F5-BA3A-65AA0096C74F}" sibTransId="{87B8E344-B6CA-4695-96F8-7CF921130267}"/>
    <dgm:cxn modelId="{CA8B439D-C399-449A-B518-AA5A93885FC5}" type="presOf" srcId="{930461A8-116B-428E-BCBF-F5B5E632E997}" destId="{F9274AA4-474F-43EE-84D4-6F48F26289B1}" srcOrd="0" destOrd="0" presId="urn:microsoft.com/office/officeart/2005/8/layout/cycle3"/>
    <dgm:cxn modelId="{272EB6E5-264F-4E1C-833D-2A6ED30DBAD6}" type="presOf" srcId="{35D973EA-2875-407D-B40C-9D313F13E4DD}" destId="{AAD84334-E5D9-4097-85F6-DF24A3FD9E2A}" srcOrd="0" destOrd="0" presId="urn:microsoft.com/office/officeart/2005/8/layout/cycle3"/>
    <dgm:cxn modelId="{F41DA937-0D67-496E-A7F7-0A759A7B0318}" type="presParOf" srcId="{1B84AC00-E961-4945-8EAD-8B30200A7AB3}" destId="{C009AD34-5E10-41F0-81EB-E51A0B2F5714}" srcOrd="0" destOrd="0" presId="urn:microsoft.com/office/officeart/2005/8/layout/cycle3"/>
    <dgm:cxn modelId="{7AF8BB37-7DC4-47DF-ACA7-FE76D81D3FF1}" type="presParOf" srcId="{C009AD34-5E10-41F0-81EB-E51A0B2F5714}" destId="{F9274AA4-474F-43EE-84D4-6F48F26289B1}" srcOrd="0" destOrd="0" presId="urn:microsoft.com/office/officeart/2005/8/layout/cycle3"/>
    <dgm:cxn modelId="{256EF569-8C4E-459E-B2CF-CBA906DB4ACB}" type="presParOf" srcId="{C009AD34-5E10-41F0-81EB-E51A0B2F5714}" destId="{E358DAC9-BB40-4AA5-8AC2-6A3F95AAE530}" srcOrd="1" destOrd="0" presId="urn:microsoft.com/office/officeart/2005/8/layout/cycle3"/>
    <dgm:cxn modelId="{C4DF05AC-2131-42DE-9BD5-8F1136390BD3}" type="presParOf" srcId="{C009AD34-5E10-41F0-81EB-E51A0B2F5714}" destId="{A2E1970B-7290-4B0D-82BF-0D39827D1110}" srcOrd="2" destOrd="0" presId="urn:microsoft.com/office/officeart/2005/8/layout/cycle3"/>
    <dgm:cxn modelId="{6C2E3F7D-BCE9-497B-B38C-62879152A1C4}" type="presParOf" srcId="{C009AD34-5E10-41F0-81EB-E51A0B2F5714}" destId="{8206AB38-CED5-42C0-B340-B937E1AAE474}" srcOrd="3" destOrd="0" presId="urn:microsoft.com/office/officeart/2005/8/layout/cycle3"/>
    <dgm:cxn modelId="{366EDFCA-CDE7-4139-8755-223B17AA5F54}" type="presParOf" srcId="{C009AD34-5E10-41F0-81EB-E51A0B2F5714}" destId="{AAD84334-E5D9-4097-85F6-DF24A3FD9E2A}" srcOrd="4" destOrd="0" presId="urn:microsoft.com/office/officeart/2005/8/layout/cycle3"/>
    <dgm:cxn modelId="{40E8846F-BE45-4849-A8C3-CC605148F17F}" type="presParOf" srcId="{C009AD34-5E10-41F0-81EB-E51A0B2F5714}" destId="{7D914E24-13B2-4AE8-8309-88FDEC5CCEF4}" srcOrd="5"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7AECFDE-A8AB-46B0-AA23-B9942686405A}" type="doc">
      <dgm:prSet loTypeId="urn:microsoft.com/office/officeart/2005/8/layout/cycle3" loCatId="cycle" qsTypeId="urn:microsoft.com/office/officeart/2005/8/quickstyle/3d3" qsCatId="3D" csTypeId="urn:microsoft.com/office/officeart/2005/8/colors/accent1_2" csCatId="accent1" phldr="1"/>
      <dgm:spPr/>
      <dgm:t>
        <a:bodyPr/>
        <a:lstStyle/>
        <a:p>
          <a:endParaRPr lang="es-ES"/>
        </a:p>
      </dgm:t>
    </dgm:pt>
    <dgm:pt modelId="{5CB2D100-FD8F-456F-86FB-68471138B2B2}">
      <dgm:prSet/>
      <dgm:spPr/>
      <dgm:t>
        <a:bodyPr/>
        <a:lstStyle/>
        <a:p>
          <a:pPr rtl="0"/>
          <a:r>
            <a:rPr lang="es-ES" dirty="0" smtClean="0"/>
            <a:t>Reducir el uso de calentadores de agua y aires acondicionado.</a:t>
          </a:r>
          <a:endParaRPr lang="es-ES" dirty="0"/>
        </a:p>
      </dgm:t>
    </dgm:pt>
    <dgm:pt modelId="{99F11E36-C37B-4C7B-9FBF-5FCCC2BA197B}" type="parTrans" cxnId="{9AC7D1A6-D222-45D5-95F5-C40C00821E80}">
      <dgm:prSet/>
      <dgm:spPr/>
      <dgm:t>
        <a:bodyPr/>
        <a:lstStyle/>
        <a:p>
          <a:endParaRPr lang="es-ES"/>
        </a:p>
      </dgm:t>
    </dgm:pt>
    <dgm:pt modelId="{66A8158D-A054-49CE-ADB8-DEBBC5DCCAED}" type="sibTrans" cxnId="{9AC7D1A6-D222-45D5-95F5-C40C00821E80}">
      <dgm:prSet/>
      <dgm:spPr/>
      <dgm:t>
        <a:bodyPr/>
        <a:lstStyle/>
        <a:p>
          <a:endParaRPr lang="es-ES"/>
        </a:p>
      </dgm:t>
    </dgm:pt>
    <dgm:pt modelId="{BCED89DC-4385-4BB7-BD58-48187D3DD9AB}">
      <dgm:prSet/>
      <dgm:spPr/>
      <dgm:t>
        <a:bodyPr/>
        <a:lstStyle/>
        <a:p>
          <a:pPr rtl="0"/>
          <a:r>
            <a:rPr lang="es-ES" dirty="0" smtClean="0"/>
            <a:t>Reciclar envases de aluminio, plástico y vidrio, cartón y papel.</a:t>
          </a:r>
          <a:endParaRPr lang="es-ES" dirty="0"/>
        </a:p>
      </dgm:t>
    </dgm:pt>
    <dgm:pt modelId="{8E3337DA-10E5-4544-B321-86694D804394}" type="parTrans" cxnId="{E21209A0-7135-4DCA-8779-33EE28F6DBD6}">
      <dgm:prSet/>
      <dgm:spPr/>
      <dgm:t>
        <a:bodyPr/>
        <a:lstStyle/>
        <a:p>
          <a:endParaRPr lang="es-ES"/>
        </a:p>
      </dgm:t>
    </dgm:pt>
    <dgm:pt modelId="{5AE3EEA1-6DCB-44E6-AF8B-782A7D5BE072}" type="sibTrans" cxnId="{E21209A0-7135-4DCA-8779-33EE28F6DBD6}">
      <dgm:prSet/>
      <dgm:spPr/>
      <dgm:t>
        <a:bodyPr/>
        <a:lstStyle/>
        <a:p>
          <a:endParaRPr lang="es-ES"/>
        </a:p>
      </dgm:t>
    </dgm:pt>
    <dgm:pt modelId="{290B1B68-7795-47A3-92E1-15C4C20DC70F}">
      <dgm:prSet/>
      <dgm:spPr/>
      <dgm:t>
        <a:bodyPr/>
        <a:lstStyle/>
        <a:p>
          <a:pPr rtl="0"/>
          <a:r>
            <a:rPr lang="es-ES" dirty="0" smtClean="0"/>
            <a:t>Comer alimentos frescos.</a:t>
          </a:r>
          <a:endParaRPr lang="es-ES" dirty="0"/>
        </a:p>
      </dgm:t>
    </dgm:pt>
    <dgm:pt modelId="{18BD8CE4-FAB6-4D56-A6E4-40EF86E89EB3}" type="parTrans" cxnId="{A44461D0-085E-44EA-9EC2-7F84050676B9}">
      <dgm:prSet/>
      <dgm:spPr/>
      <dgm:t>
        <a:bodyPr/>
        <a:lstStyle/>
        <a:p>
          <a:endParaRPr lang="es-ES"/>
        </a:p>
      </dgm:t>
    </dgm:pt>
    <dgm:pt modelId="{778C30A4-3D89-4626-8BCD-E5D658C8151E}" type="sibTrans" cxnId="{A44461D0-085E-44EA-9EC2-7F84050676B9}">
      <dgm:prSet/>
      <dgm:spPr/>
      <dgm:t>
        <a:bodyPr/>
        <a:lstStyle/>
        <a:p>
          <a:endParaRPr lang="es-ES"/>
        </a:p>
      </dgm:t>
    </dgm:pt>
    <dgm:pt modelId="{F150FC53-0C7B-4275-A295-AA5972839BDC}">
      <dgm:prSet/>
      <dgm:spPr/>
      <dgm:t>
        <a:bodyPr/>
        <a:lstStyle/>
        <a:p>
          <a:pPr rtl="0"/>
          <a:r>
            <a:rPr lang="es-ES" dirty="0" smtClean="0"/>
            <a:t>Educar y crear conciencia sobre la realidad del problema. </a:t>
          </a:r>
          <a:endParaRPr lang="es-ES" dirty="0"/>
        </a:p>
      </dgm:t>
    </dgm:pt>
    <dgm:pt modelId="{97273EE8-3AFE-4758-9816-A2F58FE5B440}" type="parTrans" cxnId="{1B2C1297-7893-4280-B0D2-6A6A50E88F00}">
      <dgm:prSet/>
      <dgm:spPr/>
      <dgm:t>
        <a:bodyPr/>
        <a:lstStyle/>
        <a:p>
          <a:endParaRPr lang="es-ES"/>
        </a:p>
      </dgm:t>
    </dgm:pt>
    <dgm:pt modelId="{073489EE-05B7-422B-8FDE-6AC2D69A23EA}" type="sibTrans" cxnId="{1B2C1297-7893-4280-B0D2-6A6A50E88F00}">
      <dgm:prSet/>
      <dgm:spPr/>
      <dgm:t>
        <a:bodyPr/>
        <a:lstStyle/>
        <a:p>
          <a:endParaRPr lang="es-ES"/>
        </a:p>
      </dgm:t>
    </dgm:pt>
    <dgm:pt modelId="{99B51528-077E-4967-A562-20D7DE300607}" type="pres">
      <dgm:prSet presAssocID="{37AECFDE-A8AB-46B0-AA23-B9942686405A}" presName="Name0" presStyleCnt="0">
        <dgm:presLayoutVars>
          <dgm:dir/>
          <dgm:resizeHandles val="exact"/>
        </dgm:presLayoutVars>
      </dgm:prSet>
      <dgm:spPr/>
      <dgm:t>
        <a:bodyPr/>
        <a:lstStyle/>
        <a:p>
          <a:endParaRPr lang="es-PA"/>
        </a:p>
      </dgm:t>
    </dgm:pt>
    <dgm:pt modelId="{F5CCC4C3-3501-4D22-B643-77C0A8D313E8}" type="pres">
      <dgm:prSet presAssocID="{37AECFDE-A8AB-46B0-AA23-B9942686405A}" presName="cycle" presStyleCnt="0"/>
      <dgm:spPr/>
    </dgm:pt>
    <dgm:pt modelId="{F3FA5CF9-2686-4691-BC09-E6E95929F44A}" type="pres">
      <dgm:prSet presAssocID="{5CB2D100-FD8F-456F-86FB-68471138B2B2}" presName="nodeFirstNode" presStyleLbl="node1" presStyleIdx="0" presStyleCnt="4">
        <dgm:presLayoutVars>
          <dgm:bulletEnabled val="1"/>
        </dgm:presLayoutVars>
      </dgm:prSet>
      <dgm:spPr/>
      <dgm:t>
        <a:bodyPr/>
        <a:lstStyle/>
        <a:p>
          <a:endParaRPr lang="es-PA"/>
        </a:p>
      </dgm:t>
    </dgm:pt>
    <dgm:pt modelId="{26ED0057-DA7E-4D28-8BC5-E9E392656C8D}" type="pres">
      <dgm:prSet presAssocID="{66A8158D-A054-49CE-ADB8-DEBBC5DCCAED}" presName="sibTransFirstNode" presStyleLbl="bgShp" presStyleIdx="0" presStyleCnt="1"/>
      <dgm:spPr/>
      <dgm:t>
        <a:bodyPr/>
        <a:lstStyle/>
        <a:p>
          <a:endParaRPr lang="es-PA"/>
        </a:p>
      </dgm:t>
    </dgm:pt>
    <dgm:pt modelId="{F94A9522-EE5A-4CDD-A5F4-BB8A618F0291}" type="pres">
      <dgm:prSet presAssocID="{BCED89DC-4385-4BB7-BD58-48187D3DD9AB}" presName="nodeFollowingNodes" presStyleLbl="node1" presStyleIdx="1" presStyleCnt="4">
        <dgm:presLayoutVars>
          <dgm:bulletEnabled val="1"/>
        </dgm:presLayoutVars>
      </dgm:prSet>
      <dgm:spPr/>
      <dgm:t>
        <a:bodyPr/>
        <a:lstStyle/>
        <a:p>
          <a:endParaRPr lang="es-PA"/>
        </a:p>
      </dgm:t>
    </dgm:pt>
    <dgm:pt modelId="{FC4FF811-D986-4887-A770-D3D0357F2C22}" type="pres">
      <dgm:prSet presAssocID="{290B1B68-7795-47A3-92E1-15C4C20DC70F}" presName="nodeFollowingNodes" presStyleLbl="node1" presStyleIdx="2" presStyleCnt="4">
        <dgm:presLayoutVars>
          <dgm:bulletEnabled val="1"/>
        </dgm:presLayoutVars>
      </dgm:prSet>
      <dgm:spPr/>
      <dgm:t>
        <a:bodyPr/>
        <a:lstStyle/>
        <a:p>
          <a:endParaRPr lang="es-PA"/>
        </a:p>
      </dgm:t>
    </dgm:pt>
    <dgm:pt modelId="{54661C43-5093-4636-B92B-0BA5259E0C0B}" type="pres">
      <dgm:prSet presAssocID="{F150FC53-0C7B-4275-A295-AA5972839BDC}" presName="nodeFollowingNodes" presStyleLbl="node1" presStyleIdx="3" presStyleCnt="4">
        <dgm:presLayoutVars>
          <dgm:bulletEnabled val="1"/>
        </dgm:presLayoutVars>
      </dgm:prSet>
      <dgm:spPr/>
      <dgm:t>
        <a:bodyPr/>
        <a:lstStyle/>
        <a:p>
          <a:endParaRPr lang="es-PA"/>
        </a:p>
      </dgm:t>
    </dgm:pt>
  </dgm:ptLst>
  <dgm:cxnLst>
    <dgm:cxn modelId="{EEBC1442-BCF5-4AFD-80D8-F88F351079B4}" type="presOf" srcId="{5CB2D100-FD8F-456F-86FB-68471138B2B2}" destId="{F3FA5CF9-2686-4691-BC09-E6E95929F44A}" srcOrd="0" destOrd="0" presId="urn:microsoft.com/office/officeart/2005/8/layout/cycle3"/>
    <dgm:cxn modelId="{A44461D0-085E-44EA-9EC2-7F84050676B9}" srcId="{37AECFDE-A8AB-46B0-AA23-B9942686405A}" destId="{290B1B68-7795-47A3-92E1-15C4C20DC70F}" srcOrd="2" destOrd="0" parTransId="{18BD8CE4-FAB6-4D56-A6E4-40EF86E89EB3}" sibTransId="{778C30A4-3D89-4626-8BCD-E5D658C8151E}"/>
    <dgm:cxn modelId="{CCF8365C-00FC-4511-A72C-2E2281A549FD}" type="presOf" srcId="{37AECFDE-A8AB-46B0-AA23-B9942686405A}" destId="{99B51528-077E-4967-A562-20D7DE300607}" srcOrd="0" destOrd="0" presId="urn:microsoft.com/office/officeart/2005/8/layout/cycle3"/>
    <dgm:cxn modelId="{E21209A0-7135-4DCA-8779-33EE28F6DBD6}" srcId="{37AECFDE-A8AB-46B0-AA23-B9942686405A}" destId="{BCED89DC-4385-4BB7-BD58-48187D3DD9AB}" srcOrd="1" destOrd="0" parTransId="{8E3337DA-10E5-4544-B321-86694D804394}" sibTransId="{5AE3EEA1-6DCB-44E6-AF8B-782A7D5BE072}"/>
    <dgm:cxn modelId="{CEBE7FF3-B2D3-4738-9E51-22F2AEE4FAC4}" type="presOf" srcId="{BCED89DC-4385-4BB7-BD58-48187D3DD9AB}" destId="{F94A9522-EE5A-4CDD-A5F4-BB8A618F0291}" srcOrd="0" destOrd="0" presId="urn:microsoft.com/office/officeart/2005/8/layout/cycle3"/>
    <dgm:cxn modelId="{9AC7D1A6-D222-45D5-95F5-C40C00821E80}" srcId="{37AECFDE-A8AB-46B0-AA23-B9942686405A}" destId="{5CB2D100-FD8F-456F-86FB-68471138B2B2}" srcOrd="0" destOrd="0" parTransId="{99F11E36-C37B-4C7B-9FBF-5FCCC2BA197B}" sibTransId="{66A8158D-A054-49CE-ADB8-DEBBC5DCCAED}"/>
    <dgm:cxn modelId="{1B2C1297-7893-4280-B0D2-6A6A50E88F00}" srcId="{37AECFDE-A8AB-46B0-AA23-B9942686405A}" destId="{F150FC53-0C7B-4275-A295-AA5972839BDC}" srcOrd="3" destOrd="0" parTransId="{97273EE8-3AFE-4758-9816-A2F58FE5B440}" sibTransId="{073489EE-05B7-422B-8FDE-6AC2D69A23EA}"/>
    <dgm:cxn modelId="{E370C4B8-FC30-4B64-9D05-AB59B906DFBB}" type="presOf" srcId="{66A8158D-A054-49CE-ADB8-DEBBC5DCCAED}" destId="{26ED0057-DA7E-4D28-8BC5-E9E392656C8D}" srcOrd="0" destOrd="0" presId="urn:microsoft.com/office/officeart/2005/8/layout/cycle3"/>
    <dgm:cxn modelId="{F3C5D19A-447D-4DD0-847C-AD13712BB177}" type="presOf" srcId="{F150FC53-0C7B-4275-A295-AA5972839BDC}" destId="{54661C43-5093-4636-B92B-0BA5259E0C0B}" srcOrd="0" destOrd="0" presId="urn:microsoft.com/office/officeart/2005/8/layout/cycle3"/>
    <dgm:cxn modelId="{40D609FB-CBBC-4C71-9134-3B99631BE9E8}" type="presOf" srcId="{290B1B68-7795-47A3-92E1-15C4C20DC70F}" destId="{FC4FF811-D986-4887-A770-D3D0357F2C22}" srcOrd="0" destOrd="0" presId="urn:microsoft.com/office/officeart/2005/8/layout/cycle3"/>
    <dgm:cxn modelId="{94AFCE50-04A4-40B7-804A-56CBC95EA40B}" type="presParOf" srcId="{99B51528-077E-4967-A562-20D7DE300607}" destId="{F5CCC4C3-3501-4D22-B643-77C0A8D313E8}" srcOrd="0" destOrd="0" presId="urn:microsoft.com/office/officeart/2005/8/layout/cycle3"/>
    <dgm:cxn modelId="{24420564-5254-4309-BB0B-2C7541AEE347}" type="presParOf" srcId="{F5CCC4C3-3501-4D22-B643-77C0A8D313E8}" destId="{F3FA5CF9-2686-4691-BC09-E6E95929F44A}" srcOrd="0" destOrd="0" presId="urn:microsoft.com/office/officeart/2005/8/layout/cycle3"/>
    <dgm:cxn modelId="{65FCE3E8-05B9-4DC2-81F1-86E7793CDE1B}" type="presParOf" srcId="{F5CCC4C3-3501-4D22-B643-77C0A8D313E8}" destId="{26ED0057-DA7E-4D28-8BC5-E9E392656C8D}" srcOrd="1" destOrd="0" presId="urn:microsoft.com/office/officeart/2005/8/layout/cycle3"/>
    <dgm:cxn modelId="{DCD63D9E-68F4-49EA-A52B-0EB001DC6402}" type="presParOf" srcId="{F5CCC4C3-3501-4D22-B643-77C0A8D313E8}" destId="{F94A9522-EE5A-4CDD-A5F4-BB8A618F0291}" srcOrd="2" destOrd="0" presId="urn:microsoft.com/office/officeart/2005/8/layout/cycle3"/>
    <dgm:cxn modelId="{F7A6D183-C9FE-4C01-954A-D26B0FB27DCB}" type="presParOf" srcId="{F5CCC4C3-3501-4D22-B643-77C0A8D313E8}" destId="{FC4FF811-D986-4887-A770-D3D0357F2C22}" srcOrd="3" destOrd="0" presId="urn:microsoft.com/office/officeart/2005/8/layout/cycle3"/>
    <dgm:cxn modelId="{D4725231-C3DC-480A-B4E4-FE4C9F15AAF2}" type="presParOf" srcId="{F5CCC4C3-3501-4D22-B643-77C0A8D313E8}" destId="{54661C43-5093-4636-B92B-0BA5259E0C0B}" srcOrd="4" destOrd="0" presId="urn:microsoft.com/office/officeart/2005/8/layout/cycle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3A35F1A-6CBD-4A53-89E3-59B63AE15E36}" type="doc">
      <dgm:prSet loTypeId="urn:microsoft.com/office/officeart/2005/8/layout/target3" loCatId="relationship" qsTypeId="urn:microsoft.com/office/officeart/2005/8/quickstyle/simple1" qsCatId="simple" csTypeId="urn:microsoft.com/office/officeart/2005/8/colors/accent1_2" csCatId="accent1"/>
      <dgm:spPr/>
      <dgm:t>
        <a:bodyPr/>
        <a:lstStyle/>
        <a:p>
          <a:endParaRPr lang="es-ES"/>
        </a:p>
      </dgm:t>
    </dgm:pt>
    <dgm:pt modelId="{6C6E67FC-7CFC-493F-BB32-586DBD02AF96}">
      <dgm:prSet/>
      <dgm:spPr/>
      <dgm:t>
        <a:bodyPr/>
        <a:lstStyle/>
        <a:p>
          <a:pPr rtl="0"/>
          <a:r>
            <a:rPr lang="es-PA" b="0" dirty="0" smtClean="0"/>
            <a:t>Consecuencia del calentamiento global</a:t>
          </a:r>
          <a:endParaRPr lang="es-PA" b="0" dirty="0"/>
        </a:p>
      </dgm:t>
    </dgm:pt>
    <dgm:pt modelId="{E8DA1E81-04AE-4A76-8981-69F1DDA333AC}" type="parTrans" cxnId="{8AE2AFA9-B0BB-4310-A760-D842DC519FC9}">
      <dgm:prSet/>
      <dgm:spPr/>
      <dgm:t>
        <a:bodyPr/>
        <a:lstStyle/>
        <a:p>
          <a:endParaRPr lang="es-ES"/>
        </a:p>
      </dgm:t>
    </dgm:pt>
    <dgm:pt modelId="{5F015D04-0652-48A5-A203-EE5F083AE315}" type="sibTrans" cxnId="{8AE2AFA9-B0BB-4310-A760-D842DC519FC9}">
      <dgm:prSet/>
      <dgm:spPr/>
      <dgm:t>
        <a:bodyPr/>
        <a:lstStyle/>
        <a:p>
          <a:endParaRPr lang="es-ES"/>
        </a:p>
      </dgm:t>
    </dgm:pt>
    <dgm:pt modelId="{CCAB09FD-7351-46BC-B2AD-5850398F9FC6}" type="pres">
      <dgm:prSet presAssocID="{13A35F1A-6CBD-4A53-89E3-59B63AE15E36}" presName="Name0" presStyleCnt="0">
        <dgm:presLayoutVars>
          <dgm:chMax val="7"/>
          <dgm:dir/>
          <dgm:animLvl val="lvl"/>
          <dgm:resizeHandles val="exact"/>
        </dgm:presLayoutVars>
      </dgm:prSet>
      <dgm:spPr/>
      <dgm:t>
        <a:bodyPr/>
        <a:lstStyle/>
        <a:p>
          <a:endParaRPr lang="es-PA"/>
        </a:p>
      </dgm:t>
    </dgm:pt>
    <dgm:pt modelId="{A6D4D92F-7370-4939-ACC5-9A9EA2DCFD62}" type="pres">
      <dgm:prSet presAssocID="{6C6E67FC-7CFC-493F-BB32-586DBD02AF96}" presName="circle1" presStyleLbl="node1" presStyleIdx="0" presStyleCnt="1"/>
      <dgm:spPr/>
    </dgm:pt>
    <dgm:pt modelId="{09A7B4B8-46BD-421D-9AC4-FF71128BD004}" type="pres">
      <dgm:prSet presAssocID="{6C6E67FC-7CFC-493F-BB32-586DBD02AF96}" presName="space" presStyleCnt="0"/>
      <dgm:spPr/>
    </dgm:pt>
    <dgm:pt modelId="{09393C59-DBD6-4503-8F18-C263A4CB4D27}" type="pres">
      <dgm:prSet presAssocID="{6C6E67FC-7CFC-493F-BB32-586DBD02AF96}" presName="rect1" presStyleLbl="alignAcc1" presStyleIdx="0" presStyleCnt="1"/>
      <dgm:spPr/>
      <dgm:t>
        <a:bodyPr/>
        <a:lstStyle/>
        <a:p>
          <a:endParaRPr lang="es-PA"/>
        </a:p>
      </dgm:t>
    </dgm:pt>
    <dgm:pt modelId="{8FD1EEA7-03C9-4701-9276-DE0EA0D219A6}" type="pres">
      <dgm:prSet presAssocID="{6C6E67FC-7CFC-493F-BB32-586DBD02AF96}" presName="rect1ParTxNoCh" presStyleLbl="alignAcc1" presStyleIdx="0" presStyleCnt="1">
        <dgm:presLayoutVars>
          <dgm:chMax val="1"/>
          <dgm:bulletEnabled val="1"/>
        </dgm:presLayoutVars>
      </dgm:prSet>
      <dgm:spPr/>
      <dgm:t>
        <a:bodyPr/>
        <a:lstStyle/>
        <a:p>
          <a:endParaRPr lang="es-PA"/>
        </a:p>
      </dgm:t>
    </dgm:pt>
  </dgm:ptLst>
  <dgm:cxnLst>
    <dgm:cxn modelId="{5F0D9CEB-7C47-4031-9E83-600C8B02636A}" type="presOf" srcId="{6C6E67FC-7CFC-493F-BB32-586DBD02AF96}" destId="{8FD1EEA7-03C9-4701-9276-DE0EA0D219A6}" srcOrd="1" destOrd="0" presId="urn:microsoft.com/office/officeart/2005/8/layout/target3"/>
    <dgm:cxn modelId="{8AE2AFA9-B0BB-4310-A760-D842DC519FC9}" srcId="{13A35F1A-6CBD-4A53-89E3-59B63AE15E36}" destId="{6C6E67FC-7CFC-493F-BB32-586DBD02AF96}" srcOrd="0" destOrd="0" parTransId="{E8DA1E81-04AE-4A76-8981-69F1DDA333AC}" sibTransId="{5F015D04-0652-48A5-A203-EE5F083AE315}"/>
    <dgm:cxn modelId="{E9D7F4FE-F571-4726-8A4E-F0E2828CE677}" type="presOf" srcId="{13A35F1A-6CBD-4A53-89E3-59B63AE15E36}" destId="{CCAB09FD-7351-46BC-B2AD-5850398F9FC6}" srcOrd="0" destOrd="0" presId="urn:microsoft.com/office/officeart/2005/8/layout/target3"/>
    <dgm:cxn modelId="{F040E3E2-1B77-4AD6-B2EB-9055052F3479}" type="presOf" srcId="{6C6E67FC-7CFC-493F-BB32-586DBD02AF96}" destId="{09393C59-DBD6-4503-8F18-C263A4CB4D27}" srcOrd="0" destOrd="0" presId="urn:microsoft.com/office/officeart/2005/8/layout/target3"/>
    <dgm:cxn modelId="{23AB9D8C-4D15-4E2D-A795-162A74AF58E2}" type="presParOf" srcId="{CCAB09FD-7351-46BC-B2AD-5850398F9FC6}" destId="{A6D4D92F-7370-4939-ACC5-9A9EA2DCFD62}" srcOrd="0" destOrd="0" presId="urn:microsoft.com/office/officeart/2005/8/layout/target3"/>
    <dgm:cxn modelId="{FE6A0105-63E0-4982-A551-DA1174380053}" type="presParOf" srcId="{CCAB09FD-7351-46BC-B2AD-5850398F9FC6}" destId="{09A7B4B8-46BD-421D-9AC4-FF71128BD004}" srcOrd="1" destOrd="0" presId="urn:microsoft.com/office/officeart/2005/8/layout/target3"/>
    <dgm:cxn modelId="{18D64540-3B9B-4CD2-962A-DDB2C93954FC}" type="presParOf" srcId="{CCAB09FD-7351-46BC-B2AD-5850398F9FC6}" destId="{09393C59-DBD6-4503-8F18-C263A4CB4D27}" srcOrd="2" destOrd="0" presId="urn:microsoft.com/office/officeart/2005/8/layout/target3"/>
    <dgm:cxn modelId="{22AF8A35-F9D5-4AFC-8178-7A118EB2A83F}" type="presParOf" srcId="{CCAB09FD-7351-46BC-B2AD-5850398F9FC6}" destId="{8FD1EEA7-03C9-4701-9276-DE0EA0D219A6}" srcOrd="3"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7ACDA6B-6944-4CDE-9FF6-D4890E50C433}"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s-ES"/>
        </a:p>
      </dgm:t>
    </dgm:pt>
    <dgm:pt modelId="{D8E87D79-A758-4BB4-BA66-288796FD0E72}">
      <dgm:prSet custT="1"/>
      <dgm:spPr/>
      <dgm:t>
        <a:bodyPr/>
        <a:lstStyle/>
        <a:p>
          <a:pPr rtl="0"/>
          <a:r>
            <a:rPr lang="es-ES" sz="1400" dirty="0" smtClean="0"/>
            <a:t>Elevación del nivel del mar.</a:t>
          </a:r>
          <a:endParaRPr lang="es-ES" sz="1400" dirty="0"/>
        </a:p>
      </dgm:t>
    </dgm:pt>
    <dgm:pt modelId="{43B2F1E8-2965-4832-A781-58F8043BA03D}" type="parTrans" cxnId="{59B9940F-F102-4BF2-88F4-63723EA856EE}">
      <dgm:prSet/>
      <dgm:spPr/>
      <dgm:t>
        <a:bodyPr/>
        <a:lstStyle/>
        <a:p>
          <a:endParaRPr lang="es-ES"/>
        </a:p>
      </dgm:t>
    </dgm:pt>
    <dgm:pt modelId="{B5CFEFC5-F748-4D49-B542-DB7D658C5A57}" type="sibTrans" cxnId="{59B9940F-F102-4BF2-88F4-63723EA856EE}">
      <dgm:prSet/>
      <dgm:spPr/>
      <dgm:t>
        <a:bodyPr/>
        <a:lstStyle/>
        <a:p>
          <a:endParaRPr lang="es-ES"/>
        </a:p>
      </dgm:t>
    </dgm:pt>
    <dgm:pt modelId="{0E9A2B81-A565-45C6-97EB-CC6FA9768343}">
      <dgm:prSet custT="1"/>
      <dgm:spPr/>
      <dgm:t>
        <a:bodyPr/>
        <a:lstStyle/>
        <a:p>
          <a:pPr algn="just" rtl="0"/>
          <a:r>
            <a:rPr lang="es-ES" sz="1400" dirty="0" smtClean="0"/>
            <a:t>Lluvias e inundaciones severas.</a:t>
          </a:r>
          <a:endParaRPr lang="es-ES" sz="1400" dirty="0"/>
        </a:p>
      </dgm:t>
    </dgm:pt>
    <dgm:pt modelId="{AA31E20C-38C0-4160-B223-CCB9759F071D}" type="parTrans" cxnId="{C6C166B4-D199-4C88-9E95-E3442E376F3F}">
      <dgm:prSet/>
      <dgm:spPr/>
      <dgm:t>
        <a:bodyPr/>
        <a:lstStyle/>
        <a:p>
          <a:endParaRPr lang="es-ES"/>
        </a:p>
      </dgm:t>
    </dgm:pt>
    <dgm:pt modelId="{013E6E94-A1CC-4689-A2B9-D58653BEE583}" type="sibTrans" cxnId="{C6C166B4-D199-4C88-9E95-E3442E376F3F}">
      <dgm:prSet/>
      <dgm:spPr/>
      <dgm:t>
        <a:bodyPr/>
        <a:lstStyle/>
        <a:p>
          <a:endParaRPr lang="es-ES"/>
        </a:p>
      </dgm:t>
    </dgm:pt>
    <dgm:pt modelId="{3E4AC7E3-F0A7-48E0-A5FD-79D7FF7EE4C5}">
      <dgm:prSet custT="1"/>
      <dgm:spPr/>
      <dgm:t>
        <a:bodyPr/>
        <a:lstStyle/>
        <a:p>
          <a:pPr rtl="0"/>
          <a:r>
            <a:rPr lang="es-ES" sz="1200" dirty="0" smtClean="0"/>
            <a:t>Escases del agua.</a:t>
          </a:r>
          <a:endParaRPr lang="es-ES" sz="1200" dirty="0"/>
        </a:p>
      </dgm:t>
    </dgm:pt>
    <dgm:pt modelId="{7132D88B-FBCA-41DC-B9BD-6F66812EB554}" type="parTrans" cxnId="{57FE9ED9-82DF-4679-8552-7D1C3A1B1608}">
      <dgm:prSet/>
      <dgm:spPr/>
      <dgm:t>
        <a:bodyPr/>
        <a:lstStyle/>
        <a:p>
          <a:endParaRPr lang="es-ES"/>
        </a:p>
      </dgm:t>
    </dgm:pt>
    <dgm:pt modelId="{E0CC2FC7-A5F9-4929-88A4-92CBC6424BEB}" type="sibTrans" cxnId="{57FE9ED9-82DF-4679-8552-7D1C3A1B1608}">
      <dgm:prSet/>
      <dgm:spPr/>
      <dgm:t>
        <a:bodyPr/>
        <a:lstStyle/>
        <a:p>
          <a:endParaRPr lang="es-ES"/>
        </a:p>
      </dgm:t>
    </dgm:pt>
    <dgm:pt modelId="{AC06378B-CBBF-436D-9698-4884BC976DB1}">
      <dgm:prSet custT="1"/>
      <dgm:spPr/>
      <dgm:t>
        <a:bodyPr/>
        <a:lstStyle/>
        <a:p>
          <a:pPr rtl="0"/>
          <a:r>
            <a:rPr lang="es-ES" sz="1400" dirty="0" smtClean="0"/>
            <a:t>Sequía.</a:t>
          </a:r>
          <a:endParaRPr lang="es-ES" sz="1400" dirty="0"/>
        </a:p>
      </dgm:t>
    </dgm:pt>
    <dgm:pt modelId="{94DAA593-DE72-4F41-9E1B-6642B48B4CA5}" type="parTrans" cxnId="{28D39309-0F18-4C8F-877E-C453B330023F}">
      <dgm:prSet/>
      <dgm:spPr/>
      <dgm:t>
        <a:bodyPr/>
        <a:lstStyle/>
        <a:p>
          <a:endParaRPr lang="es-ES"/>
        </a:p>
      </dgm:t>
    </dgm:pt>
    <dgm:pt modelId="{EEE60949-19CD-4526-8AB7-1714321BE804}" type="sibTrans" cxnId="{28D39309-0F18-4C8F-877E-C453B330023F}">
      <dgm:prSet/>
      <dgm:spPr/>
      <dgm:t>
        <a:bodyPr/>
        <a:lstStyle/>
        <a:p>
          <a:endParaRPr lang="es-ES"/>
        </a:p>
      </dgm:t>
    </dgm:pt>
    <dgm:pt modelId="{06A9BFC7-C544-4429-969E-253457ECE033}">
      <dgm:prSet custT="1"/>
      <dgm:spPr/>
      <dgm:t>
        <a:bodyPr/>
        <a:lstStyle/>
        <a:p>
          <a:pPr rtl="0"/>
          <a:r>
            <a:rPr lang="es-ES" sz="1400" dirty="0" smtClean="0"/>
            <a:t>Fuertes huracanes.</a:t>
          </a:r>
          <a:endParaRPr lang="es-ES" sz="1400" dirty="0"/>
        </a:p>
      </dgm:t>
    </dgm:pt>
    <dgm:pt modelId="{1F413226-FF05-4191-BD35-D33BBF9A1B3E}" type="parTrans" cxnId="{250DBA24-D056-4A5F-9F21-9D455703D96D}">
      <dgm:prSet/>
      <dgm:spPr/>
      <dgm:t>
        <a:bodyPr/>
        <a:lstStyle/>
        <a:p>
          <a:endParaRPr lang="es-ES"/>
        </a:p>
      </dgm:t>
    </dgm:pt>
    <dgm:pt modelId="{3ED584FC-3512-4AC3-B36C-557E03E14E61}" type="sibTrans" cxnId="{250DBA24-D056-4A5F-9F21-9D455703D96D}">
      <dgm:prSet/>
      <dgm:spPr/>
      <dgm:t>
        <a:bodyPr/>
        <a:lstStyle/>
        <a:p>
          <a:endParaRPr lang="es-ES"/>
        </a:p>
      </dgm:t>
    </dgm:pt>
    <dgm:pt modelId="{0CBB6D40-D2E1-486A-8CFB-F96CD368FC5B}">
      <dgm:prSet/>
      <dgm:spPr/>
      <dgm:t>
        <a:bodyPr/>
        <a:lstStyle/>
        <a:p>
          <a:pPr rtl="0"/>
          <a:r>
            <a:rPr lang="es-ES" dirty="0" smtClean="0"/>
            <a:t>Deshielo de la zona polar.</a:t>
          </a:r>
          <a:endParaRPr lang="es-ES" dirty="0"/>
        </a:p>
      </dgm:t>
    </dgm:pt>
    <dgm:pt modelId="{9BAD7680-904C-4D0C-A3F7-AA22DC9885F3}" type="parTrans" cxnId="{C739FA35-7B04-400B-B102-A4DE8FF9F1D1}">
      <dgm:prSet/>
      <dgm:spPr/>
      <dgm:t>
        <a:bodyPr/>
        <a:lstStyle/>
        <a:p>
          <a:endParaRPr lang="es-ES"/>
        </a:p>
      </dgm:t>
    </dgm:pt>
    <dgm:pt modelId="{D3D290F8-FB53-4456-B3A3-04CF26ED79ED}" type="sibTrans" cxnId="{C739FA35-7B04-400B-B102-A4DE8FF9F1D1}">
      <dgm:prSet/>
      <dgm:spPr/>
      <dgm:t>
        <a:bodyPr/>
        <a:lstStyle/>
        <a:p>
          <a:endParaRPr lang="es-ES"/>
        </a:p>
      </dgm:t>
    </dgm:pt>
    <dgm:pt modelId="{F067FA41-6F4C-4A72-9513-C9F321C6AA15}">
      <dgm:prSet custT="1"/>
      <dgm:spPr/>
      <dgm:t>
        <a:bodyPr/>
        <a:lstStyle/>
        <a:p>
          <a:pPr rtl="0"/>
          <a:r>
            <a:rPr lang="es-ES" sz="1400" dirty="0" smtClean="0"/>
            <a:t>Destrucción del ecosistema.</a:t>
          </a:r>
          <a:endParaRPr lang="es-ES" sz="1400" dirty="0"/>
        </a:p>
      </dgm:t>
    </dgm:pt>
    <dgm:pt modelId="{90C68100-79C8-465A-80D6-1C0F997D0B4D}" type="parTrans" cxnId="{9E947FE7-775F-4F52-ABC7-EAFB9A263648}">
      <dgm:prSet/>
      <dgm:spPr/>
      <dgm:t>
        <a:bodyPr/>
        <a:lstStyle/>
        <a:p>
          <a:endParaRPr lang="es-ES"/>
        </a:p>
      </dgm:t>
    </dgm:pt>
    <dgm:pt modelId="{4DDF8893-A47A-43F7-A294-E37281A10509}" type="sibTrans" cxnId="{9E947FE7-775F-4F52-ABC7-EAFB9A263648}">
      <dgm:prSet/>
      <dgm:spPr/>
      <dgm:t>
        <a:bodyPr/>
        <a:lstStyle/>
        <a:p>
          <a:endParaRPr lang="es-ES"/>
        </a:p>
      </dgm:t>
    </dgm:pt>
    <dgm:pt modelId="{8BDE995A-9D37-4806-8C32-7F8EF19091A1}">
      <dgm:prSet custT="1"/>
      <dgm:spPr/>
      <dgm:t>
        <a:bodyPr/>
        <a:lstStyle/>
        <a:p>
          <a:pPr rtl="0"/>
          <a:r>
            <a:rPr lang="es-ES" sz="1200" dirty="0" smtClean="0"/>
            <a:t>Modificación de la flora y la fauna que ocasiona desaparición de las plantas y animales</a:t>
          </a:r>
          <a:r>
            <a:rPr lang="es-ES" sz="700" dirty="0" smtClean="0"/>
            <a:t>.</a:t>
          </a:r>
          <a:endParaRPr lang="es-ES" sz="700" dirty="0"/>
        </a:p>
      </dgm:t>
    </dgm:pt>
    <dgm:pt modelId="{59F3DF54-2220-43DF-98BA-CE86D065F273}" type="parTrans" cxnId="{CA49C859-FAFC-4E7C-9661-DD3CCCAA90D6}">
      <dgm:prSet/>
      <dgm:spPr/>
      <dgm:t>
        <a:bodyPr/>
        <a:lstStyle/>
        <a:p>
          <a:endParaRPr lang="es-ES"/>
        </a:p>
      </dgm:t>
    </dgm:pt>
    <dgm:pt modelId="{9D722C26-E186-41F0-81BE-3C17652F7219}" type="sibTrans" cxnId="{CA49C859-FAFC-4E7C-9661-DD3CCCAA90D6}">
      <dgm:prSet/>
      <dgm:spPr/>
      <dgm:t>
        <a:bodyPr/>
        <a:lstStyle/>
        <a:p>
          <a:endParaRPr lang="es-ES"/>
        </a:p>
      </dgm:t>
    </dgm:pt>
    <dgm:pt modelId="{D04D884C-1418-41CF-990B-35D0259DEE1D}" type="pres">
      <dgm:prSet presAssocID="{D7ACDA6B-6944-4CDE-9FF6-D4890E50C433}" presName="cycle" presStyleCnt="0">
        <dgm:presLayoutVars>
          <dgm:dir/>
          <dgm:resizeHandles val="exact"/>
        </dgm:presLayoutVars>
      </dgm:prSet>
      <dgm:spPr/>
      <dgm:t>
        <a:bodyPr/>
        <a:lstStyle/>
        <a:p>
          <a:endParaRPr lang="es-PA"/>
        </a:p>
      </dgm:t>
    </dgm:pt>
    <dgm:pt modelId="{82643A82-E1F6-4392-8DFD-A262BFA8FC2A}" type="pres">
      <dgm:prSet presAssocID="{D8E87D79-A758-4BB4-BA66-288796FD0E72}" presName="node" presStyleLbl="node1" presStyleIdx="0" presStyleCnt="8" custScaleX="163147" custScaleY="133856" custRadScaleRad="98888" custRadScaleInc="-4064">
        <dgm:presLayoutVars>
          <dgm:bulletEnabled val="1"/>
        </dgm:presLayoutVars>
      </dgm:prSet>
      <dgm:spPr/>
      <dgm:t>
        <a:bodyPr/>
        <a:lstStyle/>
        <a:p>
          <a:endParaRPr lang="es-PA"/>
        </a:p>
      </dgm:t>
    </dgm:pt>
    <dgm:pt modelId="{459757B8-97C5-4997-BA7A-D5E1C2F716C9}" type="pres">
      <dgm:prSet presAssocID="{B5CFEFC5-F748-4D49-B542-DB7D658C5A57}" presName="sibTrans" presStyleLbl="sibTrans2D1" presStyleIdx="0" presStyleCnt="8" custLinFactNeighborX="29304" custLinFactNeighborY="-19060"/>
      <dgm:spPr/>
      <dgm:t>
        <a:bodyPr/>
        <a:lstStyle/>
        <a:p>
          <a:endParaRPr lang="es-PA"/>
        </a:p>
      </dgm:t>
    </dgm:pt>
    <dgm:pt modelId="{EF3481DF-212D-4BC2-A9CC-B0F88E1885FF}" type="pres">
      <dgm:prSet presAssocID="{B5CFEFC5-F748-4D49-B542-DB7D658C5A57}" presName="connectorText" presStyleLbl="sibTrans2D1" presStyleIdx="0" presStyleCnt="8"/>
      <dgm:spPr/>
      <dgm:t>
        <a:bodyPr/>
        <a:lstStyle/>
        <a:p>
          <a:endParaRPr lang="es-PA"/>
        </a:p>
      </dgm:t>
    </dgm:pt>
    <dgm:pt modelId="{DBC086E6-8A76-4FB4-8576-4FED094AE248}" type="pres">
      <dgm:prSet presAssocID="{0E9A2B81-A565-45C6-97EB-CC6FA9768343}" presName="node" presStyleLbl="node1" presStyleIdx="1" presStyleCnt="8" custScaleX="191518" custScaleY="156700" custRadScaleRad="162294" custRadScaleInc="75944">
        <dgm:presLayoutVars>
          <dgm:bulletEnabled val="1"/>
        </dgm:presLayoutVars>
      </dgm:prSet>
      <dgm:spPr/>
      <dgm:t>
        <a:bodyPr/>
        <a:lstStyle/>
        <a:p>
          <a:endParaRPr lang="es-PA"/>
        </a:p>
      </dgm:t>
    </dgm:pt>
    <dgm:pt modelId="{EB7EA6B4-299B-4D1A-A25A-4289CF9FCB89}" type="pres">
      <dgm:prSet presAssocID="{013E6E94-A1CC-4689-A2B9-D58653BEE583}" presName="sibTrans" presStyleLbl="sibTrans2D1" presStyleIdx="1" presStyleCnt="8"/>
      <dgm:spPr/>
      <dgm:t>
        <a:bodyPr/>
        <a:lstStyle/>
        <a:p>
          <a:endParaRPr lang="es-PA"/>
        </a:p>
      </dgm:t>
    </dgm:pt>
    <dgm:pt modelId="{ECA9A519-900C-41B2-B034-10C59D18BC7D}" type="pres">
      <dgm:prSet presAssocID="{013E6E94-A1CC-4689-A2B9-D58653BEE583}" presName="connectorText" presStyleLbl="sibTrans2D1" presStyleIdx="1" presStyleCnt="8"/>
      <dgm:spPr/>
      <dgm:t>
        <a:bodyPr/>
        <a:lstStyle/>
        <a:p>
          <a:endParaRPr lang="es-PA"/>
        </a:p>
      </dgm:t>
    </dgm:pt>
    <dgm:pt modelId="{29EE957D-76EA-491F-A756-87E0A8674C72}" type="pres">
      <dgm:prSet presAssocID="{3E4AC7E3-F0A7-48E0-A5FD-79D7FF7EE4C5}" presName="node" presStyleLbl="node1" presStyleIdx="2" presStyleCnt="8" custScaleX="199854" custScaleY="139551" custRadScaleRad="164423" custRadScaleInc="45373">
        <dgm:presLayoutVars>
          <dgm:bulletEnabled val="1"/>
        </dgm:presLayoutVars>
      </dgm:prSet>
      <dgm:spPr/>
      <dgm:t>
        <a:bodyPr/>
        <a:lstStyle/>
        <a:p>
          <a:endParaRPr lang="es-PA"/>
        </a:p>
      </dgm:t>
    </dgm:pt>
    <dgm:pt modelId="{6243F9D2-D6CB-40F4-8832-275BDF2FD36C}" type="pres">
      <dgm:prSet presAssocID="{E0CC2FC7-A5F9-4929-88A4-92CBC6424BEB}" presName="sibTrans" presStyleLbl="sibTrans2D1" presStyleIdx="2" presStyleCnt="8"/>
      <dgm:spPr/>
      <dgm:t>
        <a:bodyPr/>
        <a:lstStyle/>
        <a:p>
          <a:endParaRPr lang="es-PA"/>
        </a:p>
      </dgm:t>
    </dgm:pt>
    <dgm:pt modelId="{7F390BD1-E896-4597-92DE-516B15CDF404}" type="pres">
      <dgm:prSet presAssocID="{E0CC2FC7-A5F9-4929-88A4-92CBC6424BEB}" presName="connectorText" presStyleLbl="sibTrans2D1" presStyleIdx="2" presStyleCnt="8"/>
      <dgm:spPr/>
      <dgm:t>
        <a:bodyPr/>
        <a:lstStyle/>
        <a:p>
          <a:endParaRPr lang="es-PA"/>
        </a:p>
      </dgm:t>
    </dgm:pt>
    <dgm:pt modelId="{C8A6835C-FCBE-4858-BE66-9FFD557DE08E}" type="pres">
      <dgm:prSet presAssocID="{AC06378B-CBBF-436D-9698-4884BC976DB1}" presName="node" presStyleLbl="node1" presStyleIdx="3" presStyleCnt="8" custScaleX="158720" custRadScaleRad="145825" custRadScaleInc="-7183">
        <dgm:presLayoutVars>
          <dgm:bulletEnabled val="1"/>
        </dgm:presLayoutVars>
      </dgm:prSet>
      <dgm:spPr/>
      <dgm:t>
        <a:bodyPr/>
        <a:lstStyle/>
        <a:p>
          <a:endParaRPr lang="es-PA"/>
        </a:p>
      </dgm:t>
    </dgm:pt>
    <dgm:pt modelId="{C580EA80-C34C-48B5-942B-7DB675EF3A95}" type="pres">
      <dgm:prSet presAssocID="{EEE60949-19CD-4526-8AB7-1714321BE804}" presName="sibTrans" presStyleLbl="sibTrans2D1" presStyleIdx="3" presStyleCnt="8"/>
      <dgm:spPr/>
      <dgm:t>
        <a:bodyPr/>
        <a:lstStyle/>
        <a:p>
          <a:endParaRPr lang="es-PA"/>
        </a:p>
      </dgm:t>
    </dgm:pt>
    <dgm:pt modelId="{C56DFC51-5EED-4626-B966-F778AEC383B0}" type="pres">
      <dgm:prSet presAssocID="{EEE60949-19CD-4526-8AB7-1714321BE804}" presName="connectorText" presStyleLbl="sibTrans2D1" presStyleIdx="3" presStyleCnt="8"/>
      <dgm:spPr/>
      <dgm:t>
        <a:bodyPr/>
        <a:lstStyle/>
        <a:p>
          <a:endParaRPr lang="es-PA"/>
        </a:p>
      </dgm:t>
    </dgm:pt>
    <dgm:pt modelId="{14BC428C-78F7-432C-9429-445DEAD7B2B7}" type="pres">
      <dgm:prSet presAssocID="{06A9BFC7-C544-4429-969E-253457ECE033}" presName="node" presStyleLbl="node1" presStyleIdx="4" presStyleCnt="8" custScaleX="178622" custScaleY="139160" custRadScaleRad="102975" custRadScaleInc="26239">
        <dgm:presLayoutVars>
          <dgm:bulletEnabled val="1"/>
        </dgm:presLayoutVars>
      </dgm:prSet>
      <dgm:spPr/>
      <dgm:t>
        <a:bodyPr/>
        <a:lstStyle/>
        <a:p>
          <a:endParaRPr lang="es-PA"/>
        </a:p>
      </dgm:t>
    </dgm:pt>
    <dgm:pt modelId="{48F2B0EE-F8F8-4711-8969-99D8BEDC00BC}" type="pres">
      <dgm:prSet presAssocID="{3ED584FC-3512-4AC3-B36C-557E03E14E61}" presName="sibTrans" presStyleLbl="sibTrans2D1" presStyleIdx="4" presStyleCnt="8"/>
      <dgm:spPr/>
      <dgm:t>
        <a:bodyPr/>
        <a:lstStyle/>
        <a:p>
          <a:endParaRPr lang="es-PA"/>
        </a:p>
      </dgm:t>
    </dgm:pt>
    <dgm:pt modelId="{4C9C683A-8D56-4A74-AEDA-7DADD77E1D75}" type="pres">
      <dgm:prSet presAssocID="{3ED584FC-3512-4AC3-B36C-557E03E14E61}" presName="connectorText" presStyleLbl="sibTrans2D1" presStyleIdx="4" presStyleCnt="8"/>
      <dgm:spPr/>
      <dgm:t>
        <a:bodyPr/>
        <a:lstStyle/>
        <a:p>
          <a:endParaRPr lang="es-PA"/>
        </a:p>
      </dgm:t>
    </dgm:pt>
    <dgm:pt modelId="{35F12DA3-ED57-42E7-B37E-C501BFB63BD3}" type="pres">
      <dgm:prSet presAssocID="{0CBB6D40-D2E1-486A-8CFB-F96CD368FC5B}" presName="node" presStyleLbl="node1" presStyleIdx="5" presStyleCnt="8" custScaleX="159725" custScaleY="114123" custRadScaleRad="162470" custRadScaleInc="28926">
        <dgm:presLayoutVars>
          <dgm:bulletEnabled val="1"/>
        </dgm:presLayoutVars>
      </dgm:prSet>
      <dgm:spPr/>
      <dgm:t>
        <a:bodyPr/>
        <a:lstStyle/>
        <a:p>
          <a:endParaRPr lang="es-PA"/>
        </a:p>
      </dgm:t>
    </dgm:pt>
    <dgm:pt modelId="{30BC32D2-2578-473B-B7FE-A2F3FAA89E35}" type="pres">
      <dgm:prSet presAssocID="{D3D290F8-FB53-4456-B3A3-04CF26ED79ED}" presName="sibTrans" presStyleLbl="sibTrans2D1" presStyleIdx="5" presStyleCnt="8"/>
      <dgm:spPr/>
      <dgm:t>
        <a:bodyPr/>
        <a:lstStyle/>
        <a:p>
          <a:endParaRPr lang="es-PA"/>
        </a:p>
      </dgm:t>
    </dgm:pt>
    <dgm:pt modelId="{DD99A83E-BE67-40D8-A51F-68683B9DF6D5}" type="pres">
      <dgm:prSet presAssocID="{D3D290F8-FB53-4456-B3A3-04CF26ED79ED}" presName="connectorText" presStyleLbl="sibTrans2D1" presStyleIdx="5" presStyleCnt="8"/>
      <dgm:spPr/>
      <dgm:t>
        <a:bodyPr/>
        <a:lstStyle/>
        <a:p>
          <a:endParaRPr lang="es-PA"/>
        </a:p>
      </dgm:t>
    </dgm:pt>
    <dgm:pt modelId="{7AC6D31A-5659-4A1B-86BA-3B23107F5197}" type="pres">
      <dgm:prSet presAssocID="{F067FA41-6F4C-4A72-9513-C9F321C6AA15}" presName="node" presStyleLbl="node1" presStyleIdx="6" presStyleCnt="8" custScaleX="204434" custScaleY="142781" custRadScaleRad="159099" custRadScaleInc="-4386">
        <dgm:presLayoutVars>
          <dgm:bulletEnabled val="1"/>
        </dgm:presLayoutVars>
      </dgm:prSet>
      <dgm:spPr/>
      <dgm:t>
        <a:bodyPr/>
        <a:lstStyle/>
        <a:p>
          <a:endParaRPr lang="es-PA"/>
        </a:p>
      </dgm:t>
    </dgm:pt>
    <dgm:pt modelId="{C0EF72C9-4F39-42BE-A1C0-5533814927F9}" type="pres">
      <dgm:prSet presAssocID="{4DDF8893-A47A-43F7-A294-E37281A10509}" presName="sibTrans" presStyleLbl="sibTrans2D1" presStyleIdx="6" presStyleCnt="8"/>
      <dgm:spPr/>
      <dgm:t>
        <a:bodyPr/>
        <a:lstStyle/>
        <a:p>
          <a:endParaRPr lang="es-PA"/>
        </a:p>
      </dgm:t>
    </dgm:pt>
    <dgm:pt modelId="{4666EE98-BA8C-4B8C-90E7-79FBA7C4DF9C}" type="pres">
      <dgm:prSet presAssocID="{4DDF8893-A47A-43F7-A294-E37281A10509}" presName="connectorText" presStyleLbl="sibTrans2D1" presStyleIdx="6" presStyleCnt="8"/>
      <dgm:spPr/>
      <dgm:t>
        <a:bodyPr/>
        <a:lstStyle/>
        <a:p>
          <a:endParaRPr lang="es-PA"/>
        </a:p>
      </dgm:t>
    </dgm:pt>
    <dgm:pt modelId="{A37B6132-8496-47B4-B2A8-F96860E28375}" type="pres">
      <dgm:prSet presAssocID="{8BDE995A-9D37-4806-8C32-7F8EF19091A1}" presName="node" presStyleLbl="node1" presStyleIdx="7" presStyleCnt="8" custScaleX="248928" custScaleY="162682" custRadScaleRad="141733" custRadScaleInc="-39746">
        <dgm:presLayoutVars>
          <dgm:bulletEnabled val="1"/>
        </dgm:presLayoutVars>
      </dgm:prSet>
      <dgm:spPr/>
      <dgm:t>
        <a:bodyPr/>
        <a:lstStyle/>
        <a:p>
          <a:endParaRPr lang="es-PA"/>
        </a:p>
      </dgm:t>
    </dgm:pt>
    <dgm:pt modelId="{99587EA4-C2C6-4445-9F1E-AC9441E51B98}" type="pres">
      <dgm:prSet presAssocID="{9D722C26-E186-41F0-81BE-3C17652F7219}" presName="sibTrans" presStyleLbl="sibTrans2D1" presStyleIdx="7" presStyleCnt="8"/>
      <dgm:spPr/>
      <dgm:t>
        <a:bodyPr/>
        <a:lstStyle/>
        <a:p>
          <a:endParaRPr lang="es-PA"/>
        </a:p>
      </dgm:t>
    </dgm:pt>
    <dgm:pt modelId="{478E0A05-B2E0-4FD7-9DBD-D0B8C8903129}" type="pres">
      <dgm:prSet presAssocID="{9D722C26-E186-41F0-81BE-3C17652F7219}" presName="connectorText" presStyleLbl="sibTrans2D1" presStyleIdx="7" presStyleCnt="8"/>
      <dgm:spPr/>
      <dgm:t>
        <a:bodyPr/>
        <a:lstStyle/>
        <a:p>
          <a:endParaRPr lang="es-PA"/>
        </a:p>
      </dgm:t>
    </dgm:pt>
  </dgm:ptLst>
  <dgm:cxnLst>
    <dgm:cxn modelId="{C739FA35-7B04-400B-B102-A4DE8FF9F1D1}" srcId="{D7ACDA6B-6944-4CDE-9FF6-D4890E50C433}" destId="{0CBB6D40-D2E1-486A-8CFB-F96CD368FC5B}" srcOrd="5" destOrd="0" parTransId="{9BAD7680-904C-4D0C-A3F7-AA22DC9885F3}" sibTransId="{D3D290F8-FB53-4456-B3A3-04CF26ED79ED}"/>
    <dgm:cxn modelId="{57FE9ED9-82DF-4679-8552-7D1C3A1B1608}" srcId="{D7ACDA6B-6944-4CDE-9FF6-D4890E50C433}" destId="{3E4AC7E3-F0A7-48E0-A5FD-79D7FF7EE4C5}" srcOrd="2" destOrd="0" parTransId="{7132D88B-FBCA-41DC-B9BD-6F66812EB554}" sibTransId="{E0CC2FC7-A5F9-4929-88A4-92CBC6424BEB}"/>
    <dgm:cxn modelId="{CA49C859-FAFC-4E7C-9661-DD3CCCAA90D6}" srcId="{D7ACDA6B-6944-4CDE-9FF6-D4890E50C433}" destId="{8BDE995A-9D37-4806-8C32-7F8EF19091A1}" srcOrd="7" destOrd="0" parTransId="{59F3DF54-2220-43DF-98BA-CE86D065F273}" sibTransId="{9D722C26-E186-41F0-81BE-3C17652F7219}"/>
    <dgm:cxn modelId="{250DBA24-D056-4A5F-9F21-9D455703D96D}" srcId="{D7ACDA6B-6944-4CDE-9FF6-D4890E50C433}" destId="{06A9BFC7-C544-4429-969E-253457ECE033}" srcOrd="4" destOrd="0" parTransId="{1F413226-FF05-4191-BD35-D33BBF9A1B3E}" sibTransId="{3ED584FC-3512-4AC3-B36C-557E03E14E61}"/>
    <dgm:cxn modelId="{7F583939-8F41-47B0-9ACC-9D3C3A3720F7}" type="presOf" srcId="{D3D290F8-FB53-4456-B3A3-04CF26ED79ED}" destId="{30BC32D2-2578-473B-B7FE-A2F3FAA89E35}" srcOrd="0" destOrd="0" presId="urn:microsoft.com/office/officeart/2005/8/layout/cycle2"/>
    <dgm:cxn modelId="{28DE07A0-815A-4F15-91AC-099BB6F51F71}" type="presOf" srcId="{EEE60949-19CD-4526-8AB7-1714321BE804}" destId="{C56DFC51-5EED-4626-B966-F778AEC383B0}" srcOrd="1" destOrd="0" presId="urn:microsoft.com/office/officeart/2005/8/layout/cycle2"/>
    <dgm:cxn modelId="{EADF8FAB-FF6E-4C29-8A6B-4823BFC36CC3}" type="presOf" srcId="{B5CFEFC5-F748-4D49-B542-DB7D658C5A57}" destId="{EF3481DF-212D-4BC2-A9CC-B0F88E1885FF}" srcOrd="1" destOrd="0" presId="urn:microsoft.com/office/officeart/2005/8/layout/cycle2"/>
    <dgm:cxn modelId="{E81283C3-92F5-42A5-B424-BB225E4AF298}" type="presOf" srcId="{AC06378B-CBBF-436D-9698-4884BC976DB1}" destId="{C8A6835C-FCBE-4858-BE66-9FFD557DE08E}" srcOrd="0" destOrd="0" presId="urn:microsoft.com/office/officeart/2005/8/layout/cycle2"/>
    <dgm:cxn modelId="{95F23E3E-3E59-4667-85AE-6029162EBFA2}" type="presOf" srcId="{D3D290F8-FB53-4456-B3A3-04CF26ED79ED}" destId="{DD99A83E-BE67-40D8-A51F-68683B9DF6D5}" srcOrd="1" destOrd="0" presId="urn:microsoft.com/office/officeart/2005/8/layout/cycle2"/>
    <dgm:cxn modelId="{CDBCBCAD-4A14-4ECE-BE74-7DBEB03448A1}" type="presOf" srcId="{B5CFEFC5-F748-4D49-B542-DB7D658C5A57}" destId="{459757B8-97C5-4997-BA7A-D5E1C2F716C9}" srcOrd="0" destOrd="0" presId="urn:microsoft.com/office/officeart/2005/8/layout/cycle2"/>
    <dgm:cxn modelId="{544E2803-B6F4-4B62-9886-066B277624B3}" type="presOf" srcId="{06A9BFC7-C544-4429-969E-253457ECE033}" destId="{14BC428C-78F7-432C-9429-445DEAD7B2B7}" srcOrd="0" destOrd="0" presId="urn:microsoft.com/office/officeart/2005/8/layout/cycle2"/>
    <dgm:cxn modelId="{854538A0-77A5-4FDF-AC57-A6A6F8DBA3EE}" type="presOf" srcId="{E0CC2FC7-A5F9-4929-88A4-92CBC6424BEB}" destId="{7F390BD1-E896-4597-92DE-516B15CDF404}" srcOrd="1" destOrd="0" presId="urn:microsoft.com/office/officeart/2005/8/layout/cycle2"/>
    <dgm:cxn modelId="{6E60B43D-2A88-4B70-B794-FF4251D6BA64}" type="presOf" srcId="{3E4AC7E3-F0A7-48E0-A5FD-79D7FF7EE4C5}" destId="{29EE957D-76EA-491F-A756-87E0A8674C72}" srcOrd="0" destOrd="0" presId="urn:microsoft.com/office/officeart/2005/8/layout/cycle2"/>
    <dgm:cxn modelId="{85CFE1DE-54E2-4AE2-B1E8-F5BC7DFCEF4F}" type="presOf" srcId="{3ED584FC-3512-4AC3-B36C-557E03E14E61}" destId="{4C9C683A-8D56-4A74-AEDA-7DADD77E1D75}" srcOrd="1" destOrd="0" presId="urn:microsoft.com/office/officeart/2005/8/layout/cycle2"/>
    <dgm:cxn modelId="{456AD05C-9151-43C6-BCCF-1E2E13D83FD1}" type="presOf" srcId="{4DDF8893-A47A-43F7-A294-E37281A10509}" destId="{4666EE98-BA8C-4B8C-90E7-79FBA7C4DF9C}" srcOrd="1" destOrd="0" presId="urn:microsoft.com/office/officeart/2005/8/layout/cycle2"/>
    <dgm:cxn modelId="{8FB9CE8F-112C-4D0E-8CA5-B5957F7116C9}" type="presOf" srcId="{013E6E94-A1CC-4689-A2B9-D58653BEE583}" destId="{EB7EA6B4-299B-4D1A-A25A-4289CF9FCB89}" srcOrd="0" destOrd="0" presId="urn:microsoft.com/office/officeart/2005/8/layout/cycle2"/>
    <dgm:cxn modelId="{59B9940F-F102-4BF2-88F4-63723EA856EE}" srcId="{D7ACDA6B-6944-4CDE-9FF6-D4890E50C433}" destId="{D8E87D79-A758-4BB4-BA66-288796FD0E72}" srcOrd="0" destOrd="0" parTransId="{43B2F1E8-2965-4832-A781-58F8043BA03D}" sibTransId="{B5CFEFC5-F748-4D49-B542-DB7D658C5A57}"/>
    <dgm:cxn modelId="{F61E04E9-65BB-4B9E-B655-A6CE7B438919}" type="presOf" srcId="{0E9A2B81-A565-45C6-97EB-CC6FA9768343}" destId="{DBC086E6-8A76-4FB4-8576-4FED094AE248}" srcOrd="0" destOrd="0" presId="urn:microsoft.com/office/officeart/2005/8/layout/cycle2"/>
    <dgm:cxn modelId="{12C9EDF6-E3F2-48C4-8A54-D843E7D1EDD2}" type="presOf" srcId="{E0CC2FC7-A5F9-4929-88A4-92CBC6424BEB}" destId="{6243F9D2-D6CB-40F4-8832-275BDF2FD36C}" srcOrd="0" destOrd="0" presId="urn:microsoft.com/office/officeart/2005/8/layout/cycle2"/>
    <dgm:cxn modelId="{EC148A83-CEC2-4775-B4B1-3BFE46C6420C}" type="presOf" srcId="{D7ACDA6B-6944-4CDE-9FF6-D4890E50C433}" destId="{D04D884C-1418-41CF-990B-35D0259DEE1D}" srcOrd="0" destOrd="0" presId="urn:microsoft.com/office/officeart/2005/8/layout/cycle2"/>
    <dgm:cxn modelId="{4665220B-97E0-4BBC-B847-D81901B0A2C5}" type="presOf" srcId="{9D722C26-E186-41F0-81BE-3C17652F7219}" destId="{99587EA4-C2C6-4445-9F1E-AC9441E51B98}" srcOrd="0" destOrd="0" presId="urn:microsoft.com/office/officeart/2005/8/layout/cycle2"/>
    <dgm:cxn modelId="{28D39309-0F18-4C8F-877E-C453B330023F}" srcId="{D7ACDA6B-6944-4CDE-9FF6-D4890E50C433}" destId="{AC06378B-CBBF-436D-9698-4884BC976DB1}" srcOrd="3" destOrd="0" parTransId="{94DAA593-DE72-4F41-9E1B-6642B48B4CA5}" sibTransId="{EEE60949-19CD-4526-8AB7-1714321BE804}"/>
    <dgm:cxn modelId="{27817631-EE12-48E8-96F2-6BEE8852077C}" type="presOf" srcId="{3ED584FC-3512-4AC3-B36C-557E03E14E61}" destId="{48F2B0EE-F8F8-4711-8969-99D8BEDC00BC}" srcOrd="0" destOrd="0" presId="urn:microsoft.com/office/officeart/2005/8/layout/cycle2"/>
    <dgm:cxn modelId="{9483FF44-5831-470D-81D3-F7CC7E4531D9}" type="presOf" srcId="{9D722C26-E186-41F0-81BE-3C17652F7219}" destId="{478E0A05-B2E0-4FD7-9DBD-D0B8C8903129}" srcOrd="1" destOrd="0" presId="urn:microsoft.com/office/officeart/2005/8/layout/cycle2"/>
    <dgm:cxn modelId="{C6C166B4-D199-4C88-9E95-E3442E376F3F}" srcId="{D7ACDA6B-6944-4CDE-9FF6-D4890E50C433}" destId="{0E9A2B81-A565-45C6-97EB-CC6FA9768343}" srcOrd="1" destOrd="0" parTransId="{AA31E20C-38C0-4160-B223-CCB9759F071D}" sibTransId="{013E6E94-A1CC-4689-A2B9-D58653BEE583}"/>
    <dgm:cxn modelId="{F876ECD1-7483-4D01-9DCA-FE4108BBCEC4}" type="presOf" srcId="{F067FA41-6F4C-4A72-9513-C9F321C6AA15}" destId="{7AC6D31A-5659-4A1B-86BA-3B23107F5197}" srcOrd="0" destOrd="0" presId="urn:microsoft.com/office/officeart/2005/8/layout/cycle2"/>
    <dgm:cxn modelId="{8B09B4E8-0E1C-4081-96B9-A61FD5AD6637}" type="presOf" srcId="{013E6E94-A1CC-4689-A2B9-D58653BEE583}" destId="{ECA9A519-900C-41B2-B034-10C59D18BC7D}" srcOrd="1" destOrd="0" presId="urn:microsoft.com/office/officeart/2005/8/layout/cycle2"/>
    <dgm:cxn modelId="{85297E32-3B9D-4169-A976-F99FAC6AF84F}" type="presOf" srcId="{0CBB6D40-D2E1-486A-8CFB-F96CD368FC5B}" destId="{35F12DA3-ED57-42E7-B37E-C501BFB63BD3}" srcOrd="0" destOrd="0" presId="urn:microsoft.com/office/officeart/2005/8/layout/cycle2"/>
    <dgm:cxn modelId="{9E947FE7-775F-4F52-ABC7-EAFB9A263648}" srcId="{D7ACDA6B-6944-4CDE-9FF6-D4890E50C433}" destId="{F067FA41-6F4C-4A72-9513-C9F321C6AA15}" srcOrd="6" destOrd="0" parTransId="{90C68100-79C8-465A-80D6-1C0F997D0B4D}" sibTransId="{4DDF8893-A47A-43F7-A294-E37281A10509}"/>
    <dgm:cxn modelId="{C1BF2EA8-9137-44D2-A7A5-2E27665C13E1}" type="presOf" srcId="{4DDF8893-A47A-43F7-A294-E37281A10509}" destId="{C0EF72C9-4F39-42BE-A1C0-5533814927F9}" srcOrd="0" destOrd="0" presId="urn:microsoft.com/office/officeart/2005/8/layout/cycle2"/>
    <dgm:cxn modelId="{819CB607-2D4F-45BB-A50E-68382953CB7E}" type="presOf" srcId="{EEE60949-19CD-4526-8AB7-1714321BE804}" destId="{C580EA80-C34C-48B5-942B-7DB675EF3A95}" srcOrd="0" destOrd="0" presId="urn:microsoft.com/office/officeart/2005/8/layout/cycle2"/>
    <dgm:cxn modelId="{16AB1203-9A83-42C1-ACB7-E6B50F0E8ECF}" type="presOf" srcId="{8BDE995A-9D37-4806-8C32-7F8EF19091A1}" destId="{A37B6132-8496-47B4-B2A8-F96860E28375}" srcOrd="0" destOrd="0" presId="urn:microsoft.com/office/officeart/2005/8/layout/cycle2"/>
    <dgm:cxn modelId="{2B6D087A-F44D-4828-A510-3F464F573E62}" type="presOf" srcId="{D8E87D79-A758-4BB4-BA66-288796FD0E72}" destId="{82643A82-E1F6-4392-8DFD-A262BFA8FC2A}" srcOrd="0" destOrd="0" presId="urn:microsoft.com/office/officeart/2005/8/layout/cycle2"/>
    <dgm:cxn modelId="{9ECE3F31-FA7E-4C5A-A1E2-51897D0ED618}" type="presParOf" srcId="{D04D884C-1418-41CF-990B-35D0259DEE1D}" destId="{82643A82-E1F6-4392-8DFD-A262BFA8FC2A}" srcOrd="0" destOrd="0" presId="urn:microsoft.com/office/officeart/2005/8/layout/cycle2"/>
    <dgm:cxn modelId="{7B8766CF-0F13-4443-8F11-A5E89491E249}" type="presParOf" srcId="{D04D884C-1418-41CF-990B-35D0259DEE1D}" destId="{459757B8-97C5-4997-BA7A-D5E1C2F716C9}" srcOrd="1" destOrd="0" presId="urn:microsoft.com/office/officeart/2005/8/layout/cycle2"/>
    <dgm:cxn modelId="{95F1674C-463E-4D17-ACEE-71989699CB0A}" type="presParOf" srcId="{459757B8-97C5-4997-BA7A-D5E1C2F716C9}" destId="{EF3481DF-212D-4BC2-A9CC-B0F88E1885FF}" srcOrd="0" destOrd="0" presId="urn:microsoft.com/office/officeart/2005/8/layout/cycle2"/>
    <dgm:cxn modelId="{4EF80219-0A89-4DDB-9FFC-2C32CE43787E}" type="presParOf" srcId="{D04D884C-1418-41CF-990B-35D0259DEE1D}" destId="{DBC086E6-8A76-4FB4-8576-4FED094AE248}" srcOrd="2" destOrd="0" presId="urn:microsoft.com/office/officeart/2005/8/layout/cycle2"/>
    <dgm:cxn modelId="{9EFC5F97-57C7-4569-AC1F-511898D04BF0}" type="presParOf" srcId="{D04D884C-1418-41CF-990B-35D0259DEE1D}" destId="{EB7EA6B4-299B-4D1A-A25A-4289CF9FCB89}" srcOrd="3" destOrd="0" presId="urn:microsoft.com/office/officeart/2005/8/layout/cycle2"/>
    <dgm:cxn modelId="{EAB81B74-4C4D-4786-8D34-61F82C9AC13A}" type="presParOf" srcId="{EB7EA6B4-299B-4D1A-A25A-4289CF9FCB89}" destId="{ECA9A519-900C-41B2-B034-10C59D18BC7D}" srcOrd="0" destOrd="0" presId="urn:microsoft.com/office/officeart/2005/8/layout/cycle2"/>
    <dgm:cxn modelId="{2BA11489-D559-4F9C-B0E1-794437225A0F}" type="presParOf" srcId="{D04D884C-1418-41CF-990B-35D0259DEE1D}" destId="{29EE957D-76EA-491F-A756-87E0A8674C72}" srcOrd="4" destOrd="0" presId="urn:microsoft.com/office/officeart/2005/8/layout/cycle2"/>
    <dgm:cxn modelId="{FE500332-B72F-470F-B87C-727E38DAC7BC}" type="presParOf" srcId="{D04D884C-1418-41CF-990B-35D0259DEE1D}" destId="{6243F9D2-D6CB-40F4-8832-275BDF2FD36C}" srcOrd="5" destOrd="0" presId="urn:microsoft.com/office/officeart/2005/8/layout/cycle2"/>
    <dgm:cxn modelId="{F735CF65-679D-4C18-8F45-9E3D3B3C0EAC}" type="presParOf" srcId="{6243F9D2-D6CB-40F4-8832-275BDF2FD36C}" destId="{7F390BD1-E896-4597-92DE-516B15CDF404}" srcOrd="0" destOrd="0" presId="urn:microsoft.com/office/officeart/2005/8/layout/cycle2"/>
    <dgm:cxn modelId="{EEC0C6F6-9167-4C69-A084-18374FB8B5A5}" type="presParOf" srcId="{D04D884C-1418-41CF-990B-35D0259DEE1D}" destId="{C8A6835C-FCBE-4858-BE66-9FFD557DE08E}" srcOrd="6" destOrd="0" presId="urn:microsoft.com/office/officeart/2005/8/layout/cycle2"/>
    <dgm:cxn modelId="{4C6E5FA2-F954-4E58-98A6-32BEC796A15F}" type="presParOf" srcId="{D04D884C-1418-41CF-990B-35D0259DEE1D}" destId="{C580EA80-C34C-48B5-942B-7DB675EF3A95}" srcOrd="7" destOrd="0" presId="urn:microsoft.com/office/officeart/2005/8/layout/cycle2"/>
    <dgm:cxn modelId="{A7389FCF-03E3-466A-96CF-7D33F0676060}" type="presParOf" srcId="{C580EA80-C34C-48B5-942B-7DB675EF3A95}" destId="{C56DFC51-5EED-4626-B966-F778AEC383B0}" srcOrd="0" destOrd="0" presId="urn:microsoft.com/office/officeart/2005/8/layout/cycle2"/>
    <dgm:cxn modelId="{4BDD8BFF-A369-47EB-BD3B-2D81E6B135FC}" type="presParOf" srcId="{D04D884C-1418-41CF-990B-35D0259DEE1D}" destId="{14BC428C-78F7-432C-9429-445DEAD7B2B7}" srcOrd="8" destOrd="0" presId="urn:microsoft.com/office/officeart/2005/8/layout/cycle2"/>
    <dgm:cxn modelId="{F5214DE4-9686-41C7-92B9-D50D49A03CA7}" type="presParOf" srcId="{D04D884C-1418-41CF-990B-35D0259DEE1D}" destId="{48F2B0EE-F8F8-4711-8969-99D8BEDC00BC}" srcOrd="9" destOrd="0" presId="urn:microsoft.com/office/officeart/2005/8/layout/cycle2"/>
    <dgm:cxn modelId="{DC8E83F2-EA51-4F87-AF7F-DFAA63B2AC4B}" type="presParOf" srcId="{48F2B0EE-F8F8-4711-8969-99D8BEDC00BC}" destId="{4C9C683A-8D56-4A74-AEDA-7DADD77E1D75}" srcOrd="0" destOrd="0" presId="urn:microsoft.com/office/officeart/2005/8/layout/cycle2"/>
    <dgm:cxn modelId="{E26FC196-8D36-45EB-92EE-3FFBDC097795}" type="presParOf" srcId="{D04D884C-1418-41CF-990B-35D0259DEE1D}" destId="{35F12DA3-ED57-42E7-B37E-C501BFB63BD3}" srcOrd="10" destOrd="0" presId="urn:microsoft.com/office/officeart/2005/8/layout/cycle2"/>
    <dgm:cxn modelId="{B3B9B5BD-614C-4F13-A88B-637E24A28BCC}" type="presParOf" srcId="{D04D884C-1418-41CF-990B-35D0259DEE1D}" destId="{30BC32D2-2578-473B-B7FE-A2F3FAA89E35}" srcOrd="11" destOrd="0" presId="urn:microsoft.com/office/officeart/2005/8/layout/cycle2"/>
    <dgm:cxn modelId="{84659FBA-CDBF-4C44-A5AF-8E9C87C38570}" type="presParOf" srcId="{30BC32D2-2578-473B-B7FE-A2F3FAA89E35}" destId="{DD99A83E-BE67-40D8-A51F-68683B9DF6D5}" srcOrd="0" destOrd="0" presId="urn:microsoft.com/office/officeart/2005/8/layout/cycle2"/>
    <dgm:cxn modelId="{746439D3-0DD9-4121-BA3A-FF86F2228D55}" type="presParOf" srcId="{D04D884C-1418-41CF-990B-35D0259DEE1D}" destId="{7AC6D31A-5659-4A1B-86BA-3B23107F5197}" srcOrd="12" destOrd="0" presId="urn:microsoft.com/office/officeart/2005/8/layout/cycle2"/>
    <dgm:cxn modelId="{964143C7-BB77-4BA5-9572-013A689CFC10}" type="presParOf" srcId="{D04D884C-1418-41CF-990B-35D0259DEE1D}" destId="{C0EF72C9-4F39-42BE-A1C0-5533814927F9}" srcOrd="13" destOrd="0" presId="urn:microsoft.com/office/officeart/2005/8/layout/cycle2"/>
    <dgm:cxn modelId="{B078A153-4079-4C08-A7B8-69F32E7651AE}" type="presParOf" srcId="{C0EF72C9-4F39-42BE-A1C0-5533814927F9}" destId="{4666EE98-BA8C-4B8C-90E7-79FBA7C4DF9C}" srcOrd="0" destOrd="0" presId="urn:microsoft.com/office/officeart/2005/8/layout/cycle2"/>
    <dgm:cxn modelId="{DF83248E-AE53-4868-B94F-5B89DBCF52DB}" type="presParOf" srcId="{D04D884C-1418-41CF-990B-35D0259DEE1D}" destId="{A37B6132-8496-47B4-B2A8-F96860E28375}" srcOrd="14" destOrd="0" presId="urn:microsoft.com/office/officeart/2005/8/layout/cycle2"/>
    <dgm:cxn modelId="{A3C37ADE-0BBB-4DB4-B78A-3620325DE5A8}" type="presParOf" srcId="{D04D884C-1418-41CF-990B-35D0259DEE1D}" destId="{99587EA4-C2C6-4445-9F1E-AC9441E51B98}" srcOrd="15" destOrd="0" presId="urn:microsoft.com/office/officeart/2005/8/layout/cycle2"/>
    <dgm:cxn modelId="{405A23F4-E794-4436-9D81-E7CE887FE6B9}" type="presParOf" srcId="{99587EA4-C2C6-4445-9F1E-AC9441E51B98}" destId="{478E0A05-B2E0-4FD7-9DBD-D0B8C8903129}" srcOrd="0" destOrd="0" presId="urn:microsoft.com/office/officeart/2005/8/layout/cycle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1980FFD-DFF2-4F1F-9C68-EB17B75DBFD0}" type="doc">
      <dgm:prSet loTypeId="urn:microsoft.com/office/officeart/2005/8/layout/hList7#1" loCatId="relationship" qsTypeId="urn:microsoft.com/office/officeart/2005/8/quickstyle/simple2" qsCatId="simple" csTypeId="urn:microsoft.com/office/officeart/2005/8/colors/accent1_2" csCatId="accent1" phldr="1"/>
      <dgm:spPr/>
      <dgm:t>
        <a:bodyPr/>
        <a:lstStyle/>
        <a:p>
          <a:endParaRPr lang="es-ES"/>
        </a:p>
      </dgm:t>
    </dgm:pt>
    <dgm:pt modelId="{654B7E53-9185-41AA-8954-834F1F49F373}">
      <dgm:prSet custT="1"/>
      <dgm:spPr/>
      <dgm:t>
        <a:bodyPr/>
        <a:lstStyle/>
        <a:p>
          <a:pPr rtl="0"/>
          <a:r>
            <a:rPr lang="es-PA" sz="2000" dirty="0" smtClean="0"/>
            <a:t>Uso de aerosol destruye la capa de ozono.</a:t>
          </a:r>
          <a:endParaRPr lang="es-ES" sz="2000" dirty="0"/>
        </a:p>
      </dgm:t>
    </dgm:pt>
    <dgm:pt modelId="{F8375432-50D2-4B05-8BBC-BBEDE18AAFA8}" type="parTrans" cxnId="{D2604CDD-01C7-4508-8EDB-7B79AD71FA32}">
      <dgm:prSet/>
      <dgm:spPr/>
      <dgm:t>
        <a:bodyPr/>
        <a:lstStyle/>
        <a:p>
          <a:endParaRPr lang="es-ES"/>
        </a:p>
      </dgm:t>
    </dgm:pt>
    <dgm:pt modelId="{ABCD1F77-F501-4F93-AC38-411482738C9C}" type="sibTrans" cxnId="{D2604CDD-01C7-4508-8EDB-7B79AD71FA32}">
      <dgm:prSet/>
      <dgm:spPr/>
      <dgm:t>
        <a:bodyPr/>
        <a:lstStyle/>
        <a:p>
          <a:endParaRPr lang="es-ES"/>
        </a:p>
      </dgm:t>
    </dgm:pt>
    <dgm:pt modelId="{F74A56A8-F71D-4136-BC13-74E597A4C8B9}">
      <dgm:prSet custT="1"/>
      <dgm:spPr/>
      <dgm:t>
        <a:bodyPr/>
        <a:lstStyle/>
        <a:p>
          <a:pPr rtl="0"/>
          <a:r>
            <a:rPr lang="es-PA" sz="2000" dirty="0" smtClean="0"/>
            <a:t>La tala indiscriminada</a:t>
          </a:r>
          <a:r>
            <a:rPr lang="es-PA" sz="1600" dirty="0" smtClean="0"/>
            <a:t>.</a:t>
          </a:r>
          <a:endParaRPr lang="es-ES" sz="1600" dirty="0"/>
        </a:p>
      </dgm:t>
    </dgm:pt>
    <dgm:pt modelId="{FA85266D-A3BB-47B7-9832-9D4A2F7C9891}" type="sibTrans" cxnId="{8406E1CE-2FA9-4258-916C-8ED9CDF92E5A}">
      <dgm:prSet/>
      <dgm:spPr/>
      <dgm:t>
        <a:bodyPr/>
        <a:lstStyle/>
        <a:p>
          <a:endParaRPr lang="es-ES"/>
        </a:p>
      </dgm:t>
    </dgm:pt>
    <dgm:pt modelId="{9CE92AF1-393A-43A1-85A9-7BD9ADBBE3B5}" type="parTrans" cxnId="{8406E1CE-2FA9-4258-916C-8ED9CDF92E5A}">
      <dgm:prSet/>
      <dgm:spPr/>
      <dgm:t>
        <a:bodyPr/>
        <a:lstStyle/>
        <a:p>
          <a:endParaRPr lang="es-ES"/>
        </a:p>
      </dgm:t>
    </dgm:pt>
    <dgm:pt modelId="{6A03B002-573D-4824-BFC0-455163518997}">
      <dgm:prSet custT="1"/>
      <dgm:spPr/>
      <dgm:t>
        <a:bodyPr/>
        <a:lstStyle/>
        <a:p>
          <a:pPr rtl="0"/>
          <a:r>
            <a:rPr lang="es-PA" sz="2000" dirty="0" smtClean="0"/>
            <a:t>Industrias que queman  combustible</a:t>
          </a:r>
          <a:r>
            <a:rPr lang="es-PA" sz="1600" dirty="0" smtClean="0"/>
            <a:t>.</a:t>
          </a:r>
          <a:endParaRPr lang="es-ES" sz="1600" dirty="0"/>
        </a:p>
      </dgm:t>
    </dgm:pt>
    <dgm:pt modelId="{75267A6B-8D86-4A5F-8227-C7727FFD1403}" type="sibTrans" cxnId="{C5A73BAC-0433-4645-A08C-F3C0F1877475}">
      <dgm:prSet/>
      <dgm:spPr/>
      <dgm:t>
        <a:bodyPr/>
        <a:lstStyle/>
        <a:p>
          <a:endParaRPr lang="es-ES"/>
        </a:p>
      </dgm:t>
    </dgm:pt>
    <dgm:pt modelId="{9C24E425-3C77-4B57-BE95-A8777FB43E72}" type="parTrans" cxnId="{C5A73BAC-0433-4645-A08C-F3C0F1877475}">
      <dgm:prSet/>
      <dgm:spPr/>
      <dgm:t>
        <a:bodyPr/>
        <a:lstStyle/>
        <a:p>
          <a:endParaRPr lang="es-ES"/>
        </a:p>
      </dgm:t>
    </dgm:pt>
    <dgm:pt modelId="{58D16724-79E8-4C1E-9B03-A80A65366BE9}">
      <dgm:prSet custT="1"/>
      <dgm:spPr/>
      <dgm:t>
        <a:bodyPr/>
        <a:lstStyle/>
        <a:p>
          <a:pPr rtl="0"/>
          <a:r>
            <a:rPr lang="es-PA" sz="2000" dirty="0" smtClean="0"/>
            <a:t>Dióxido de carbono que liberan los automóviles</a:t>
          </a:r>
          <a:r>
            <a:rPr lang="es-PA" sz="1600" dirty="0" smtClean="0"/>
            <a:t>.</a:t>
          </a:r>
          <a:endParaRPr lang="es-ES" sz="1600" dirty="0"/>
        </a:p>
      </dgm:t>
    </dgm:pt>
    <dgm:pt modelId="{0554B9EC-BABD-4C97-AE0C-2E8323A38238}" type="sibTrans" cxnId="{780E912D-5997-4591-9690-2455531A97DA}">
      <dgm:prSet/>
      <dgm:spPr/>
      <dgm:t>
        <a:bodyPr/>
        <a:lstStyle/>
        <a:p>
          <a:endParaRPr lang="es-ES"/>
        </a:p>
      </dgm:t>
    </dgm:pt>
    <dgm:pt modelId="{BA41625F-6B80-40FF-840C-B3E0946E8DE8}" type="parTrans" cxnId="{780E912D-5997-4591-9690-2455531A97DA}">
      <dgm:prSet/>
      <dgm:spPr/>
      <dgm:t>
        <a:bodyPr/>
        <a:lstStyle/>
        <a:p>
          <a:endParaRPr lang="es-ES"/>
        </a:p>
      </dgm:t>
    </dgm:pt>
    <dgm:pt modelId="{13FAD2AB-05A2-4E46-9725-271282CDC0E4}" type="pres">
      <dgm:prSet presAssocID="{81980FFD-DFF2-4F1F-9C68-EB17B75DBFD0}" presName="Name0" presStyleCnt="0">
        <dgm:presLayoutVars>
          <dgm:dir/>
          <dgm:resizeHandles val="exact"/>
        </dgm:presLayoutVars>
      </dgm:prSet>
      <dgm:spPr/>
      <dgm:t>
        <a:bodyPr/>
        <a:lstStyle/>
        <a:p>
          <a:endParaRPr lang="es-PA"/>
        </a:p>
      </dgm:t>
    </dgm:pt>
    <dgm:pt modelId="{F1E0454A-45B2-414B-8908-636893512340}" type="pres">
      <dgm:prSet presAssocID="{81980FFD-DFF2-4F1F-9C68-EB17B75DBFD0}" presName="fgShape" presStyleLbl="fgShp" presStyleIdx="0" presStyleCnt="1" custLinFactY="144230" custLinFactNeighborX="-2461" custLinFactNeighborY="200000"/>
      <dgm:spPr/>
    </dgm:pt>
    <dgm:pt modelId="{5A9B205D-5274-4979-A8BC-EA0EA93540AE}" type="pres">
      <dgm:prSet presAssocID="{81980FFD-DFF2-4F1F-9C68-EB17B75DBFD0}" presName="linComp" presStyleCnt="0"/>
      <dgm:spPr/>
    </dgm:pt>
    <dgm:pt modelId="{7E0D3D73-D755-4A1B-9395-70E082F444A6}" type="pres">
      <dgm:prSet presAssocID="{654B7E53-9185-41AA-8954-834F1F49F373}" presName="compNode" presStyleCnt="0"/>
      <dgm:spPr/>
    </dgm:pt>
    <dgm:pt modelId="{D6BCEA48-6CDD-4691-9237-B9ED3BAA9889}" type="pres">
      <dgm:prSet presAssocID="{654B7E53-9185-41AA-8954-834F1F49F373}" presName="bkgdShape" presStyleLbl="node1" presStyleIdx="0" presStyleCnt="4"/>
      <dgm:spPr/>
      <dgm:t>
        <a:bodyPr/>
        <a:lstStyle/>
        <a:p>
          <a:endParaRPr lang="es-PA"/>
        </a:p>
      </dgm:t>
    </dgm:pt>
    <dgm:pt modelId="{F598A50B-8829-4FA8-A1F9-55E0640034A9}" type="pres">
      <dgm:prSet presAssocID="{654B7E53-9185-41AA-8954-834F1F49F373}" presName="nodeTx" presStyleLbl="node1" presStyleIdx="0" presStyleCnt="4">
        <dgm:presLayoutVars>
          <dgm:bulletEnabled val="1"/>
        </dgm:presLayoutVars>
      </dgm:prSet>
      <dgm:spPr/>
      <dgm:t>
        <a:bodyPr/>
        <a:lstStyle/>
        <a:p>
          <a:endParaRPr lang="es-PA"/>
        </a:p>
      </dgm:t>
    </dgm:pt>
    <dgm:pt modelId="{939291F9-C057-4232-88A7-726DE4605D2D}" type="pres">
      <dgm:prSet presAssocID="{654B7E53-9185-41AA-8954-834F1F49F373}" presName="invisiNode" presStyleLbl="node1" presStyleIdx="0" presStyleCnt="4"/>
      <dgm:spPr/>
    </dgm:pt>
    <dgm:pt modelId="{7DE443FE-7A1C-479E-A66C-EB2470C67CE5}" type="pres">
      <dgm:prSet presAssocID="{654B7E53-9185-41AA-8954-834F1F49F373}" presName="imagNode" presStyleLbl="fgImgPlace1" presStyleIdx="0" presStyleCnt="4"/>
      <dgm:spPr>
        <a:blipFill rotWithShape="0">
          <a:blip xmlns:r="http://schemas.openxmlformats.org/officeDocument/2006/relationships" r:embed="rId1"/>
          <a:stretch>
            <a:fillRect/>
          </a:stretch>
        </a:blipFill>
      </dgm:spPr>
    </dgm:pt>
    <dgm:pt modelId="{E77031E1-C20F-420F-92BB-ECA531553CB1}" type="pres">
      <dgm:prSet presAssocID="{ABCD1F77-F501-4F93-AC38-411482738C9C}" presName="sibTrans" presStyleLbl="sibTrans2D1" presStyleIdx="0" presStyleCnt="0"/>
      <dgm:spPr/>
      <dgm:t>
        <a:bodyPr/>
        <a:lstStyle/>
        <a:p>
          <a:endParaRPr lang="es-PA"/>
        </a:p>
      </dgm:t>
    </dgm:pt>
    <dgm:pt modelId="{962C53D1-3E12-4224-87F5-293346B2DE17}" type="pres">
      <dgm:prSet presAssocID="{58D16724-79E8-4C1E-9B03-A80A65366BE9}" presName="compNode" presStyleCnt="0"/>
      <dgm:spPr/>
    </dgm:pt>
    <dgm:pt modelId="{6972F21D-51CD-4120-9BE7-2D10B986E2F7}" type="pres">
      <dgm:prSet presAssocID="{58D16724-79E8-4C1E-9B03-A80A65366BE9}" presName="bkgdShape" presStyleLbl="node1" presStyleIdx="1" presStyleCnt="4"/>
      <dgm:spPr/>
      <dgm:t>
        <a:bodyPr/>
        <a:lstStyle/>
        <a:p>
          <a:endParaRPr lang="es-PA"/>
        </a:p>
      </dgm:t>
    </dgm:pt>
    <dgm:pt modelId="{692D4339-9233-44ED-9390-BB1B9B700C9E}" type="pres">
      <dgm:prSet presAssocID="{58D16724-79E8-4C1E-9B03-A80A65366BE9}" presName="nodeTx" presStyleLbl="node1" presStyleIdx="1" presStyleCnt="4">
        <dgm:presLayoutVars>
          <dgm:bulletEnabled val="1"/>
        </dgm:presLayoutVars>
      </dgm:prSet>
      <dgm:spPr/>
      <dgm:t>
        <a:bodyPr/>
        <a:lstStyle/>
        <a:p>
          <a:endParaRPr lang="es-PA"/>
        </a:p>
      </dgm:t>
    </dgm:pt>
    <dgm:pt modelId="{5766B482-5F72-4501-AD5B-EA9C23F7E793}" type="pres">
      <dgm:prSet presAssocID="{58D16724-79E8-4C1E-9B03-A80A65366BE9}" presName="invisiNode" presStyleLbl="node1" presStyleIdx="1" presStyleCnt="4"/>
      <dgm:spPr/>
    </dgm:pt>
    <dgm:pt modelId="{3100973D-28DD-4138-A885-0ADAF0E29778}" type="pres">
      <dgm:prSet presAssocID="{58D16724-79E8-4C1E-9B03-A80A65366BE9}" presName="imagNode" presStyleLbl="fgImgPlace1" presStyleIdx="1" presStyleCnt="4"/>
      <dgm:spPr>
        <a:blipFill rotWithShape="0">
          <a:blip xmlns:r="http://schemas.openxmlformats.org/officeDocument/2006/relationships" r:embed="rId2"/>
          <a:stretch>
            <a:fillRect/>
          </a:stretch>
        </a:blipFill>
      </dgm:spPr>
    </dgm:pt>
    <dgm:pt modelId="{DCAD27A1-F003-4B94-BEDD-CC6AC9418A22}" type="pres">
      <dgm:prSet presAssocID="{0554B9EC-BABD-4C97-AE0C-2E8323A38238}" presName="sibTrans" presStyleLbl="sibTrans2D1" presStyleIdx="0" presStyleCnt="0"/>
      <dgm:spPr/>
      <dgm:t>
        <a:bodyPr/>
        <a:lstStyle/>
        <a:p>
          <a:endParaRPr lang="es-PA"/>
        </a:p>
      </dgm:t>
    </dgm:pt>
    <dgm:pt modelId="{BBB49F85-CB32-459F-B9DC-8502C861D773}" type="pres">
      <dgm:prSet presAssocID="{F74A56A8-F71D-4136-BC13-74E597A4C8B9}" presName="compNode" presStyleCnt="0"/>
      <dgm:spPr/>
    </dgm:pt>
    <dgm:pt modelId="{AE3D8B66-3EE0-469F-A546-A77183076FF8}" type="pres">
      <dgm:prSet presAssocID="{F74A56A8-F71D-4136-BC13-74E597A4C8B9}" presName="bkgdShape" presStyleLbl="node1" presStyleIdx="2" presStyleCnt="4"/>
      <dgm:spPr/>
      <dgm:t>
        <a:bodyPr/>
        <a:lstStyle/>
        <a:p>
          <a:endParaRPr lang="es-PA"/>
        </a:p>
      </dgm:t>
    </dgm:pt>
    <dgm:pt modelId="{AF654885-16F0-4C1A-BF4C-3A2128DAD76A}" type="pres">
      <dgm:prSet presAssocID="{F74A56A8-F71D-4136-BC13-74E597A4C8B9}" presName="nodeTx" presStyleLbl="node1" presStyleIdx="2" presStyleCnt="4">
        <dgm:presLayoutVars>
          <dgm:bulletEnabled val="1"/>
        </dgm:presLayoutVars>
      </dgm:prSet>
      <dgm:spPr/>
      <dgm:t>
        <a:bodyPr/>
        <a:lstStyle/>
        <a:p>
          <a:endParaRPr lang="es-PA"/>
        </a:p>
      </dgm:t>
    </dgm:pt>
    <dgm:pt modelId="{8C32FC45-05E4-456E-AA37-C9923BD68317}" type="pres">
      <dgm:prSet presAssocID="{F74A56A8-F71D-4136-BC13-74E597A4C8B9}" presName="invisiNode" presStyleLbl="node1" presStyleIdx="2" presStyleCnt="4"/>
      <dgm:spPr/>
    </dgm:pt>
    <dgm:pt modelId="{F2CECAF9-2320-494B-969D-A193D38FFD90}" type="pres">
      <dgm:prSet presAssocID="{F74A56A8-F71D-4136-BC13-74E597A4C8B9}" presName="imagNode" presStyleLbl="fgImgPlace1" presStyleIdx="2" presStyleCnt="4"/>
      <dgm:spPr>
        <a:blipFill rotWithShape="0">
          <a:blip xmlns:r="http://schemas.openxmlformats.org/officeDocument/2006/relationships" r:embed="rId3"/>
          <a:stretch>
            <a:fillRect/>
          </a:stretch>
        </a:blipFill>
      </dgm:spPr>
    </dgm:pt>
    <dgm:pt modelId="{BBA0125C-FC52-4F11-A417-2B86EDB5C319}" type="pres">
      <dgm:prSet presAssocID="{FA85266D-A3BB-47B7-9832-9D4A2F7C9891}" presName="sibTrans" presStyleLbl="sibTrans2D1" presStyleIdx="0" presStyleCnt="0"/>
      <dgm:spPr/>
      <dgm:t>
        <a:bodyPr/>
        <a:lstStyle/>
        <a:p>
          <a:endParaRPr lang="es-PA"/>
        </a:p>
      </dgm:t>
    </dgm:pt>
    <dgm:pt modelId="{37CAE94C-3C30-4E7E-BB44-21C749A47500}" type="pres">
      <dgm:prSet presAssocID="{6A03B002-573D-4824-BFC0-455163518997}" presName="compNode" presStyleCnt="0"/>
      <dgm:spPr/>
    </dgm:pt>
    <dgm:pt modelId="{8B66B73A-AB23-492A-9596-8A1739C27BCD}" type="pres">
      <dgm:prSet presAssocID="{6A03B002-573D-4824-BFC0-455163518997}" presName="bkgdShape" presStyleLbl="node1" presStyleIdx="3" presStyleCnt="4"/>
      <dgm:spPr/>
      <dgm:t>
        <a:bodyPr/>
        <a:lstStyle/>
        <a:p>
          <a:endParaRPr lang="es-PA"/>
        </a:p>
      </dgm:t>
    </dgm:pt>
    <dgm:pt modelId="{645E2D79-E8B7-4658-A53D-62984194DC51}" type="pres">
      <dgm:prSet presAssocID="{6A03B002-573D-4824-BFC0-455163518997}" presName="nodeTx" presStyleLbl="node1" presStyleIdx="3" presStyleCnt="4">
        <dgm:presLayoutVars>
          <dgm:bulletEnabled val="1"/>
        </dgm:presLayoutVars>
      </dgm:prSet>
      <dgm:spPr/>
      <dgm:t>
        <a:bodyPr/>
        <a:lstStyle/>
        <a:p>
          <a:endParaRPr lang="es-PA"/>
        </a:p>
      </dgm:t>
    </dgm:pt>
    <dgm:pt modelId="{3D2B2FB0-2DAE-44A0-958D-F028C0A9B1F8}" type="pres">
      <dgm:prSet presAssocID="{6A03B002-573D-4824-BFC0-455163518997}" presName="invisiNode" presStyleLbl="node1" presStyleIdx="3" presStyleCnt="4"/>
      <dgm:spPr/>
    </dgm:pt>
    <dgm:pt modelId="{548F2581-8A3C-46A1-AF21-BF58F149FFDC}" type="pres">
      <dgm:prSet presAssocID="{6A03B002-573D-4824-BFC0-455163518997}" presName="imagNode" presStyleLbl="fgImgPlace1" presStyleIdx="3" presStyleCnt="4"/>
      <dgm:spPr>
        <a:blipFill rotWithShape="0">
          <a:blip xmlns:r="http://schemas.openxmlformats.org/officeDocument/2006/relationships" r:embed="rId4"/>
          <a:stretch>
            <a:fillRect/>
          </a:stretch>
        </a:blipFill>
      </dgm:spPr>
    </dgm:pt>
  </dgm:ptLst>
  <dgm:cxnLst>
    <dgm:cxn modelId="{77E76563-B8A8-4018-B94E-D74BE2F90FD2}" type="presOf" srcId="{654B7E53-9185-41AA-8954-834F1F49F373}" destId="{F598A50B-8829-4FA8-A1F9-55E0640034A9}" srcOrd="1" destOrd="0" presId="urn:microsoft.com/office/officeart/2005/8/layout/hList7#1"/>
    <dgm:cxn modelId="{780E912D-5997-4591-9690-2455531A97DA}" srcId="{81980FFD-DFF2-4F1F-9C68-EB17B75DBFD0}" destId="{58D16724-79E8-4C1E-9B03-A80A65366BE9}" srcOrd="1" destOrd="0" parTransId="{BA41625F-6B80-40FF-840C-B3E0946E8DE8}" sibTransId="{0554B9EC-BABD-4C97-AE0C-2E8323A38238}"/>
    <dgm:cxn modelId="{D4C148C7-C868-4E87-8295-9BDF18667DE1}" type="presOf" srcId="{F74A56A8-F71D-4136-BC13-74E597A4C8B9}" destId="{AE3D8B66-3EE0-469F-A546-A77183076FF8}" srcOrd="0" destOrd="0" presId="urn:microsoft.com/office/officeart/2005/8/layout/hList7#1"/>
    <dgm:cxn modelId="{2754AA23-C8F9-441A-8A7B-66CE3A0BF272}" type="presOf" srcId="{0554B9EC-BABD-4C97-AE0C-2E8323A38238}" destId="{DCAD27A1-F003-4B94-BEDD-CC6AC9418A22}" srcOrd="0" destOrd="0" presId="urn:microsoft.com/office/officeart/2005/8/layout/hList7#1"/>
    <dgm:cxn modelId="{A2D3EF6D-9FE9-4581-9489-1BA574133B7A}" type="presOf" srcId="{ABCD1F77-F501-4F93-AC38-411482738C9C}" destId="{E77031E1-C20F-420F-92BB-ECA531553CB1}" srcOrd="0" destOrd="0" presId="urn:microsoft.com/office/officeart/2005/8/layout/hList7#1"/>
    <dgm:cxn modelId="{C3FC1202-123F-4FB9-88EF-E178649997FC}" type="presOf" srcId="{F74A56A8-F71D-4136-BC13-74E597A4C8B9}" destId="{AF654885-16F0-4C1A-BF4C-3A2128DAD76A}" srcOrd="1" destOrd="0" presId="urn:microsoft.com/office/officeart/2005/8/layout/hList7#1"/>
    <dgm:cxn modelId="{53D53DFC-5BAF-40EF-9ABD-9D439795ACB8}" type="presOf" srcId="{6A03B002-573D-4824-BFC0-455163518997}" destId="{8B66B73A-AB23-492A-9596-8A1739C27BCD}" srcOrd="0" destOrd="0" presId="urn:microsoft.com/office/officeart/2005/8/layout/hList7#1"/>
    <dgm:cxn modelId="{65F9B418-0A82-472B-9000-2FA364037473}" type="presOf" srcId="{58D16724-79E8-4C1E-9B03-A80A65366BE9}" destId="{692D4339-9233-44ED-9390-BB1B9B700C9E}" srcOrd="1" destOrd="0" presId="urn:microsoft.com/office/officeart/2005/8/layout/hList7#1"/>
    <dgm:cxn modelId="{D2604CDD-01C7-4508-8EDB-7B79AD71FA32}" srcId="{81980FFD-DFF2-4F1F-9C68-EB17B75DBFD0}" destId="{654B7E53-9185-41AA-8954-834F1F49F373}" srcOrd="0" destOrd="0" parTransId="{F8375432-50D2-4B05-8BBC-BBEDE18AAFA8}" sibTransId="{ABCD1F77-F501-4F93-AC38-411482738C9C}"/>
    <dgm:cxn modelId="{D39A32FD-F1F2-4C52-900A-2B3AD179DCC4}" type="presOf" srcId="{6A03B002-573D-4824-BFC0-455163518997}" destId="{645E2D79-E8B7-4658-A53D-62984194DC51}" srcOrd="1" destOrd="0" presId="urn:microsoft.com/office/officeart/2005/8/layout/hList7#1"/>
    <dgm:cxn modelId="{C5A73BAC-0433-4645-A08C-F3C0F1877475}" srcId="{81980FFD-DFF2-4F1F-9C68-EB17B75DBFD0}" destId="{6A03B002-573D-4824-BFC0-455163518997}" srcOrd="3" destOrd="0" parTransId="{9C24E425-3C77-4B57-BE95-A8777FB43E72}" sibTransId="{75267A6B-8D86-4A5F-8227-C7727FFD1403}"/>
    <dgm:cxn modelId="{1C58F666-56D9-41BD-89D7-806D38AE0E3B}" type="presOf" srcId="{58D16724-79E8-4C1E-9B03-A80A65366BE9}" destId="{6972F21D-51CD-4120-9BE7-2D10B986E2F7}" srcOrd="0" destOrd="0" presId="urn:microsoft.com/office/officeart/2005/8/layout/hList7#1"/>
    <dgm:cxn modelId="{8406E1CE-2FA9-4258-916C-8ED9CDF92E5A}" srcId="{81980FFD-DFF2-4F1F-9C68-EB17B75DBFD0}" destId="{F74A56A8-F71D-4136-BC13-74E597A4C8B9}" srcOrd="2" destOrd="0" parTransId="{9CE92AF1-393A-43A1-85A9-7BD9ADBBE3B5}" sibTransId="{FA85266D-A3BB-47B7-9832-9D4A2F7C9891}"/>
    <dgm:cxn modelId="{F0699581-C055-42FF-BF6C-9B4AF0B54F75}" type="presOf" srcId="{FA85266D-A3BB-47B7-9832-9D4A2F7C9891}" destId="{BBA0125C-FC52-4F11-A417-2B86EDB5C319}" srcOrd="0" destOrd="0" presId="urn:microsoft.com/office/officeart/2005/8/layout/hList7#1"/>
    <dgm:cxn modelId="{29778CCB-0F30-4EB6-A2DF-E78E3F18C033}" type="presOf" srcId="{81980FFD-DFF2-4F1F-9C68-EB17B75DBFD0}" destId="{13FAD2AB-05A2-4E46-9725-271282CDC0E4}" srcOrd="0" destOrd="0" presId="urn:microsoft.com/office/officeart/2005/8/layout/hList7#1"/>
    <dgm:cxn modelId="{EE4186E1-0E5B-4C14-B68A-85BE604DD187}" type="presOf" srcId="{654B7E53-9185-41AA-8954-834F1F49F373}" destId="{D6BCEA48-6CDD-4691-9237-B9ED3BAA9889}" srcOrd="0" destOrd="0" presId="urn:microsoft.com/office/officeart/2005/8/layout/hList7#1"/>
    <dgm:cxn modelId="{3ABBBCD8-986B-45ED-97BD-3FE81078A74C}" type="presParOf" srcId="{13FAD2AB-05A2-4E46-9725-271282CDC0E4}" destId="{F1E0454A-45B2-414B-8908-636893512340}" srcOrd="0" destOrd="0" presId="urn:microsoft.com/office/officeart/2005/8/layout/hList7#1"/>
    <dgm:cxn modelId="{DC2064FD-113D-4E3F-B992-30321ABDA1FC}" type="presParOf" srcId="{13FAD2AB-05A2-4E46-9725-271282CDC0E4}" destId="{5A9B205D-5274-4979-A8BC-EA0EA93540AE}" srcOrd="1" destOrd="0" presId="urn:microsoft.com/office/officeart/2005/8/layout/hList7#1"/>
    <dgm:cxn modelId="{4B58E0CA-5A54-4181-ADC7-205AE0D398F6}" type="presParOf" srcId="{5A9B205D-5274-4979-A8BC-EA0EA93540AE}" destId="{7E0D3D73-D755-4A1B-9395-70E082F444A6}" srcOrd="0" destOrd="0" presId="urn:microsoft.com/office/officeart/2005/8/layout/hList7#1"/>
    <dgm:cxn modelId="{A82B47C2-C179-4601-B706-4B8FAA770D6F}" type="presParOf" srcId="{7E0D3D73-D755-4A1B-9395-70E082F444A6}" destId="{D6BCEA48-6CDD-4691-9237-B9ED3BAA9889}" srcOrd="0" destOrd="0" presId="urn:microsoft.com/office/officeart/2005/8/layout/hList7#1"/>
    <dgm:cxn modelId="{51819F8F-54B0-40B5-8C2A-426A388072DF}" type="presParOf" srcId="{7E0D3D73-D755-4A1B-9395-70E082F444A6}" destId="{F598A50B-8829-4FA8-A1F9-55E0640034A9}" srcOrd="1" destOrd="0" presId="urn:microsoft.com/office/officeart/2005/8/layout/hList7#1"/>
    <dgm:cxn modelId="{B292A5FF-DB11-4C66-990C-DF8CDB45E45F}" type="presParOf" srcId="{7E0D3D73-D755-4A1B-9395-70E082F444A6}" destId="{939291F9-C057-4232-88A7-726DE4605D2D}" srcOrd="2" destOrd="0" presId="urn:microsoft.com/office/officeart/2005/8/layout/hList7#1"/>
    <dgm:cxn modelId="{64EC0221-E2F9-4821-9DA5-8A091C6B99D2}" type="presParOf" srcId="{7E0D3D73-D755-4A1B-9395-70E082F444A6}" destId="{7DE443FE-7A1C-479E-A66C-EB2470C67CE5}" srcOrd="3" destOrd="0" presId="urn:microsoft.com/office/officeart/2005/8/layout/hList7#1"/>
    <dgm:cxn modelId="{6E9732DC-D177-4EB1-9787-45B5C54C87B6}" type="presParOf" srcId="{5A9B205D-5274-4979-A8BC-EA0EA93540AE}" destId="{E77031E1-C20F-420F-92BB-ECA531553CB1}" srcOrd="1" destOrd="0" presId="urn:microsoft.com/office/officeart/2005/8/layout/hList7#1"/>
    <dgm:cxn modelId="{B36711EF-858C-4A58-ADE7-50DE2AEB9A90}" type="presParOf" srcId="{5A9B205D-5274-4979-A8BC-EA0EA93540AE}" destId="{962C53D1-3E12-4224-87F5-293346B2DE17}" srcOrd="2" destOrd="0" presId="urn:microsoft.com/office/officeart/2005/8/layout/hList7#1"/>
    <dgm:cxn modelId="{891A77D5-DDF2-4F95-BC7E-1E4E4CFE3DC7}" type="presParOf" srcId="{962C53D1-3E12-4224-87F5-293346B2DE17}" destId="{6972F21D-51CD-4120-9BE7-2D10B986E2F7}" srcOrd="0" destOrd="0" presId="urn:microsoft.com/office/officeart/2005/8/layout/hList7#1"/>
    <dgm:cxn modelId="{B998C09B-0BF3-4B94-9776-9C1E6C9C6052}" type="presParOf" srcId="{962C53D1-3E12-4224-87F5-293346B2DE17}" destId="{692D4339-9233-44ED-9390-BB1B9B700C9E}" srcOrd="1" destOrd="0" presId="urn:microsoft.com/office/officeart/2005/8/layout/hList7#1"/>
    <dgm:cxn modelId="{F77EFD9B-9A06-4875-899D-BD5C4A0B65EA}" type="presParOf" srcId="{962C53D1-3E12-4224-87F5-293346B2DE17}" destId="{5766B482-5F72-4501-AD5B-EA9C23F7E793}" srcOrd="2" destOrd="0" presId="urn:microsoft.com/office/officeart/2005/8/layout/hList7#1"/>
    <dgm:cxn modelId="{37395008-229E-41F9-AB0E-483CE7B193B2}" type="presParOf" srcId="{962C53D1-3E12-4224-87F5-293346B2DE17}" destId="{3100973D-28DD-4138-A885-0ADAF0E29778}" srcOrd="3" destOrd="0" presId="urn:microsoft.com/office/officeart/2005/8/layout/hList7#1"/>
    <dgm:cxn modelId="{94E3BEF6-C5A2-4027-8E65-037E4777E30C}" type="presParOf" srcId="{5A9B205D-5274-4979-A8BC-EA0EA93540AE}" destId="{DCAD27A1-F003-4B94-BEDD-CC6AC9418A22}" srcOrd="3" destOrd="0" presId="urn:microsoft.com/office/officeart/2005/8/layout/hList7#1"/>
    <dgm:cxn modelId="{229053DD-DA8D-4FC3-ABEA-61D3EC498752}" type="presParOf" srcId="{5A9B205D-5274-4979-A8BC-EA0EA93540AE}" destId="{BBB49F85-CB32-459F-B9DC-8502C861D773}" srcOrd="4" destOrd="0" presId="urn:microsoft.com/office/officeart/2005/8/layout/hList7#1"/>
    <dgm:cxn modelId="{3EAEAF4E-63DB-4A77-B9CD-C42043BB8A39}" type="presParOf" srcId="{BBB49F85-CB32-459F-B9DC-8502C861D773}" destId="{AE3D8B66-3EE0-469F-A546-A77183076FF8}" srcOrd="0" destOrd="0" presId="urn:microsoft.com/office/officeart/2005/8/layout/hList7#1"/>
    <dgm:cxn modelId="{C4640F2C-CBEE-4348-8A95-22014910A5FC}" type="presParOf" srcId="{BBB49F85-CB32-459F-B9DC-8502C861D773}" destId="{AF654885-16F0-4C1A-BF4C-3A2128DAD76A}" srcOrd="1" destOrd="0" presId="urn:microsoft.com/office/officeart/2005/8/layout/hList7#1"/>
    <dgm:cxn modelId="{6B114323-2420-43A1-AD50-65D178684DB1}" type="presParOf" srcId="{BBB49F85-CB32-459F-B9DC-8502C861D773}" destId="{8C32FC45-05E4-456E-AA37-C9923BD68317}" srcOrd="2" destOrd="0" presId="urn:microsoft.com/office/officeart/2005/8/layout/hList7#1"/>
    <dgm:cxn modelId="{E3FDF6E6-EC11-442B-9240-C8E938774422}" type="presParOf" srcId="{BBB49F85-CB32-459F-B9DC-8502C861D773}" destId="{F2CECAF9-2320-494B-969D-A193D38FFD90}" srcOrd="3" destOrd="0" presId="urn:microsoft.com/office/officeart/2005/8/layout/hList7#1"/>
    <dgm:cxn modelId="{7CB8DC8D-DFCC-48F3-B7C2-645B69553F09}" type="presParOf" srcId="{5A9B205D-5274-4979-A8BC-EA0EA93540AE}" destId="{BBA0125C-FC52-4F11-A417-2B86EDB5C319}" srcOrd="5" destOrd="0" presId="urn:microsoft.com/office/officeart/2005/8/layout/hList7#1"/>
    <dgm:cxn modelId="{65AE677D-6830-4DE6-802E-49EFD781540D}" type="presParOf" srcId="{5A9B205D-5274-4979-A8BC-EA0EA93540AE}" destId="{37CAE94C-3C30-4E7E-BB44-21C749A47500}" srcOrd="6" destOrd="0" presId="urn:microsoft.com/office/officeart/2005/8/layout/hList7#1"/>
    <dgm:cxn modelId="{B2041AC1-3C2C-4491-BD56-65ADDCD9F725}" type="presParOf" srcId="{37CAE94C-3C30-4E7E-BB44-21C749A47500}" destId="{8B66B73A-AB23-492A-9596-8A1739C27BCD}" srcOrd="0" destOrd="0" presId="urn:microsoft.com/office/officeart/2005/8/layout/hList7#1"/>
    <dgm:cxn modelId="{ED7033E6-8809-4633-BFCC-947BC1BE3736}" type="presParOf" srcId="{37CAE94C-3C30-4E7E-BB44-21C749A47500}" destId="{645E2D79-E8B7-4658-A53D-62984194DC51}" srcOrd="1" destOrd="0" presId="urn:microsoft.com/office/officeart/2005/8/layout/hList7#1"/>
    <dgm:cxn modelId="{70A8B65C-C386-4E02-B992-8D58257C2C99}" type="presParOf" srcId="{37CAE94C-3C30-4E7E-BB44-21C749A47500}" destId="{3D2B2FB0-2DAE-44A0-958D-F028C0A9B1F8}" srcOrd="2" destOrd="0" presId="urn:microsoft.com/office/officeart/2005/8/layout/hList7#1"/>
    <dgm:cxn modelId="{D99289A5-FD0D-47B6-A204-895626DE0668}" type="presParOf" srcId="{37CAE94C-3C30-4E7E-BB44-21C749A47500}" destId="{548F2581-8A3C-46A1-AF21-BF58F149FFDC}" srcOrd="3" destOrd="0" presId="urn:microsoft.com/office/officeart/2005/8/layout/hList7#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ABCF7E8-70FC-4304-821D-9C50D2F67121}" type="doc">
      <dgm:prSet loTypeId="urn:microsoft.com/office/officeart/2005/8/layout/vList2" loCatId="list" qsTypeId="urn:microsoft.com/office/officeart/2005/8/quickstyle/3d8" qsCatId="3D" csTypeId="urn:microsoft.com/office/officeart/2005/8/colors/accent1_2" csCatId="accent1"/>
      <dgm:spPr/>
      <dgm:t>
        <a:bodyPr/>
        <a:lstStyle/>
        <a:p>
          <a:endParaRPr lang="es-ES"/>
        </a:p>
      </dgm:t>
    </dgm:pt>
    <dgm:pt modelId="{5B9F7CA1-645B-4220-A6E5-D72EFDE2B75D}">
      <dgm:prSet/>
      <dgm:spPr/>
      <dgm:t>
        <a:bodyPr/>
        <a:lstStyle/>
        <a:p>
          <a:pPr rtl="0"/>
          <a:r>
            <a:rPr lang="es-ES" b="0" dirty="0" smtClean="0"/>
            <a:t>RESULTADO  DEL CONDUCTA  CONTAMINADORA  DEL HOMBRE</a:t>
          </a:r>
          <a:endParaRPr lang="es-ES" b="0" dirty="0"/>
        </a:p>
      </dgm:t>
    </dgm:pt>
    <dgm:pt modelId="{DDD089F4-33F2-447B-A633-44736B2C393E}" type="parTrans" cxnId="{98FF83B4-A0BD-4535-9FB1-65F9189C9850}">
      <dgm:prSet/>
      <dgm:spPr/>
      <dgm:t>
        <a:bodyPr/>
        <a:lstStyle/>
        <a:p>
          <a:endParaRPr lang="es-ES"/>
        </a:p>
      </dgm:t>
    </dgm:pt>
    <dgm:pt modelId="{C43E5829-6556-41D5-B7D3-9733F16C991B}" type="sibTrans" cxnId="{98FF83B4-A0BD-4535-9FB1-65F9189C9850}">
      <dgm:prSet/>
      <dgm:spPr/>
      <dgm:t>
        <a:bodyPr/>
        <a:lstStyle/>
        <a:p>
          <a:endParaRPr lang="es-ES"/>
        </a:p>
      </dgm:t>
    </dgm:pt>
    <dgm:pt modelId="{7C208FDE-F1A2-457F-880B-1F61F410E0D5}" type="pres">
      <dgm:prSet presAssocID="{1ABCF7E8-70FC-4304-821D-9C50D2F67121}" presName="linear" presStyleCnt="0">
        <dgm:presLayoutVars>
          <dgm:animLvl val="lvl"/>
          <dgm:resizeHandles val="exact"/>
        </dgm:presLayoutVars>
      </dgm:prSet>
      <dgm:spPr/>
      <dgm:t>
        <a:bodyPr/>
        <a:lstStyle/>
        <a:p>
          <a:endParaRPr lang="es-PA"/>
        </a:p>
      </dgm:t>
    </dgm:pt>
    <dgm:pt modelId="{87469C18-6124-4C61-ACB5-5B8BD9E9D897}" type="pres">
      <dgm:prSet presAssocID="{5B9F7CA1-645B-4220-A6E5-D72EFDE2B75D}" presName="parentText" presStyleLbl="node1" presStyleIdx="0" presStyleCnt="1" custLinFactNeighborX="1389" custLinFactNeighborY="3081">
        <dgm:presLayoutVars>
          <dgm:chMax val="0"/>
          <dgm:bulletEnabled val="1"/>
        </dgm:presLayoutVars>
      </dgm:prSet>
      <dgm:spPr/>
      <dgm:t>
        <a:bodyPr/>
        <a:lstStyle/>
        <a:p>
          <a:endParaRPr lang="es-PA"/>
        </a:p>
      </dgm:t>
    </dgm:pt>
  </dgm:ptLst>
  <dgm:cxnLst>
    <dgm:cxn modelId="{98FF83B4-A0BD-4535-9FB1-65F9189C9850}" srcId="{1ABCF7E8-70FC-4304-821D-9C50D2F67121}" destId="{5B9F7CA1-645B-4220-A6E5-D72EFDE2B75D}" srcOrd="0" destOrd="0" parTransId="{DDD089F4-33F2-447B-A633-44736B2C393E}" sibTransId="{C43E5829-6556-41D5-B7D3-9733F16C991B}"/>
    <dgm:cxn modelId="{76F2C8B2-3E80-4501-9A4A-1A8DFE4FC5CC}" type="presOf" srcId="{1ABCF7E8-70FC-4304-821D-9C50D2F67121}" destId="{7C208FDE-F1A2-457F-880B-1F61F410E0D5}" srcOrd="0" destOrd="0" presId="urn:microsoft.com/office/officeart/2005/8/layout/vList2"/>
    <dgm:cxn modelId="{43163177-5FA6-49D2-840D-1DB25334E795}" type="presOf" srcId="{5B9F7CA1-645B-4220-A6E5-D72EFDE2B75D}" destId="{87469C18-6124-4C61-ACB5-5B8BD9E9D897}" srcOrd="0" destOrd="0" presId="urn:microsoft.com/office/officeart/2005/8/layout/vList2"/>
    <dgm:cxn modelId="{043E14F1-647A-4B1B-9385-B2710C29A3D3}" type="presParOf" srcId="{7C208FDE-F1A2-457F-880B-1F61F410E0D5}" destId="{87469C18-6124-4C61-ACB5-5B8BD9E9D897}"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A054EC7-2897-4193-9EBE-45A0CF36B16B}"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s-ES"/>
        </a:p>
      </dgm:t>
    </dgm:pt>
    <dgm:pt modelId="{60F6C951-703F-4ACB-B1FF-D7D532047C60}">
      <dgm:prSet custT="1"/>
      <dgm:spPr/>
      <dgm:t>
        <a:bodyPr/>
        <a:lstStyle/>
        <a:p>
          <a:pPr rtl="0"/>
          <a:r>
            <a:rPr lang="es-ES" sz="2400" dirty="0" smtClean="0"/>
            <a:t>Huracanes</a:t>
          </a:r>
          <a:endParaRPr lang="es-ES" sz="2400" dirty="0"/>
        </a:p>
      </dgm:t>
    </dgm:pt>
    <dgm:pt modelId="{63C994A1-F39E-4A14-87FB-3AD6AC6B4097}" type="parTrans" cxnId="{1AF46009-E0E2-4587-9C34-A58062C83F5B}">
      <dgm:prSet/>
      <dgm:spPr/>
      <dgm:t>
        <a:bodyPr/>
        <a:lstStyle/>
        <a:p>
          <a:endParaRPr lang="es-ES"/>
        </a:p>
      </dgm:t>
    </dgm:pt>
    <dgm:pt modelId="{138908AD-401F-49E8-9BF4-7CBA8CD32A93}" type="sibTrans" cxnId="{1AF46009-E0E2-4587-9C34-A58062C83F5B}">
      <dgm:prSet/>
      <dgm:spPr/>
      <dgm:t>
        <a:bodyPr/>
        <a:lstStyle/>
        <a:p>
          <a:endParaRPr lang="es-ES"/>
        </a:p>
      </dgm:t>
    </dgm:pt>
    <dgm:pt modelId="{C1C77D1C-F5FB-40A5-AE16-F01A558A6811}">
      <dgm:prSet custT="1"/>
      <dgm:spPr/>
      <dgm:t>
        <a:bodyPr/>
        <a:lstStyle/>
        <a:p>
          <a:pPr rtl="0"/>
          <a:r>
            <a:rPr lang="es-ES" sz="2400" dirty="0" smtClean="0"/>
            <a:t>Sequía</a:t>
          </a:r>
          <a:endParaRPr lang="es-ES" sz="2400" dirty="0"/>
        </a:p>
      </dgm:t>
    </dgm:pt>
    <dgm:pt modelId="{155B07B2-C447-4843-A19F-5C8FF7D02F31}" type="parTrans" cxnId="{0CCA0DCB-1822-4773-8E7B-2F82A0C2D34A}">
      <dgm:prSet/>
      <dgm:spPr/>
      <dgm:t>
        <a:bodyPr/>
        <a:lstStyle/>
        <a:p>
          <a:endParaRPr lang="es-ES"/>
        </a:p>
      </dgm:t>
    </dgm:pt>
    <dgm:pt modelId="{11CAC0E5-5ABF-4B0D-9C1C-90C155A5C0AB}" type="sibTrans" cxnId="{0CCA0DCB-1822-4773-8E7B-2F82A0C2D34A}">
      <dgm:prSet/>
      <dgm:spPr/>
      <dgm:t>
        <a:bodyPr/>
        <a:lstStyle/>
        <a:p>
          <a:endParaRPr lang="es-ES"/>
        </a:p>
      </dgm:t>
    </dgm:pt>
    <dgm:pt modelId="{F9FC4015-6A56-43E4-ACC4-FC01C94318CA}">
      <dgm:prSet custT="1"/>
      <dgm:spPr/>
      <dgm:t>
        <a:bodyPr/>
        <a:lstStyle/>
        <a:p>
          <a:pPr rtl="0"/>
          <a:r>
            <a:rPr lang="es-ES" sz="2400" dirty="0" smtClean="0"/>
            <a:t>Tsunami.</a:t>
          </a:r>
          <a:endParaRPr lang="es-ES" sz="2400" dirty="0"/>
        </a:p>
      </dgm:t>
    </dgm:pt>
    <dgm:pt modelId="{92CC761D-CAC7-439A-8FC5-4D8F8956FF40}" type="parTrans" cxnId="{C4CD94BC-5405-4A9D-8E0E-1CE367173C5D}">
      <dgm:prSet/>
      <dgm:spPr/>
      <dgm:t>
        <a:bodyPr/>
        <a:lstStyle/>
        <a:p>
          <a:endParaRPr lang="es-ES"/>
        </a:p>
      </dgm:t>
    </dgm:pt>
    <dgm:pt modelId="{9214A080-946D-4A4B-87B3-8854A7AE2E7E}" type="sibTrans" cxnId="{C4CD94BC-5405-4A9D-8E0E-1CE367173C5D}">
      <dgm:prSet/>
      <dgm:spPr/>
      <dgm:t>
        <a:bodyPr/>
        <a:lstStyle/>
        <a:p>
          <a:endParaRPr lang="es-ES"/>
        </a:p>
      </dgm:t>
    </dgm:pt>
    <dgm:pt modelId="{3B587E26-501F-4F80-BF72-68906AC033D8}">
      <dgm:prSet custT="1"/>
      <dgm:spPr/>
      <dgm:t>
        <a:bodyPr/>
        <a:lstStyle/>
        <a:p>
          <a:pPr rtl="0"/>
          <a:r>
            <a:rPr lang="es-ES" sz="2000" dirty="0" smtClean="0"/>
            <a:t>Descongelamiento de los polos</a:t>
          </a:r>
          <a:r>
            <a:rPr lang="es-ES" sz="1200" dirty="0" smtClean="0"/>
            <a:t>.</a:t>
          </a:r>
          <a:endParaRPr lang="es-ES" sz="1200" dirty="0"/>
        </a:p>
      </dgm:t>
    </dgm:pt>
    <dgm:pt modelId="{63D9D2B2-CE67-4A24-BE79-0DF79BA6FFCD}" type="parTrans" cxnId="{7BE23268-8882-4622-AE84-8A5EE6D32B14}">
      <dgm:prSet/>
      <dgm:spPr/>
      <dgm:t>
        <a:bodyPr/>
        <a:lstStyle/>
        <a:p>
          <a:endParaRPr lang="es-ES"/>
        </a:p>
      </dgm:t>
    </dgm:pt>
    <dgm:pt modelId="{128568AF-E507-4C8A-8873-00AD701E57E3}" type="sibTrans" cxnId="{7BE23268-8882-4622-AE84-8A5EE6D32B14}">
      <dgm:prSet/>
      <dgm:spPr/>
      <dgm:t>
        <a:bodyPr/>
        <a:lstStyle/>
        <a:p>
          <a:endParaRPr lang="es-ES"/>
        </a:p>
      </dgm:t>
    </dgm:pt>
    <dgm:pt modelId="{195FAB1D-2B69-4CF9-B5B5-F5FAC1896D2F}" type="pres">
      <dgm:prSet presAssocID="{1A054EC7-2897-4193-9EBE-45A0CF36B16B}" presName="matrix" presStyleCnt="0">
        <dgm:presLayoutVars>
          <dgm:chMax val="1"/>
          <dgm:dir/>
          <dgm:resizeHandles val="exact"/>
        </dgm:presLayoutVars>
      </dgm:prSet>
      <dgm:spPr/>
      <dgm:t>
        <a:bodyPr/>
        <a:lstStyle/>
        <a:p>
          <a:endParaRPr lang="es-PA"/>
        </a:p>
      </dgm:t>
    </dgm:pt>
    <dgm:pt modelId="{5FF7428E-7132-4B68-AD90-A4AA6A760837}" type="pres">
      <dgm:prSet presAssocID="{1A054EC7-2897-4193-9EBE-45A0CF36B16B}" presName="diamond" presStyleLbl="bgShp" presStyleIdx="0" presStyleCnt="1" custLinFactNeighborX="-6846" custLinFactNeighborY="-9169"/>
      <dgm:spPr/>
    </dgm:pt>
    <dgm:pt modelId="{3BA9F92A-5FE4-43CE-B9A4-63179A57B8EF}" type="pres">
      <dgm:prSet presAssocID="{1A054EC7-2897-4193-9EBE-45A0CF36B16B}" presName="quad1" presStyleLbl="node1" presStyleIdx="0" presStyleCnt="4" custScaleX="118000" custScaleY="69269" custLinFactX="46390" custLinFactNeighborX="100000" custLinFactNeighborY="17958">
        <dgm:presLayoutVars>
          <dgm:chMax val="0"/>
          <dgm:chPref val="0"/>
          <dgm:bulletEnabled val="1"/>
        </dgm:presLayoutVars>
      </dgm:prSet>
      <dgm:spPr/>
      <dgm:t>
        <a:bodyPr/>
        <a:lstStyle/>
        <a:p>
          <a:endParaRPr lang="es-ES"/>
        </a:p>
      </dgm:t>
    </dgm:pt>
    <dgm:pt modelId="{38EABEC3-0E07-4F28-98E2-59B0C8033B7F}" type="pres">
      <dgm:prSet presAssocID="{1A054EC7-2897-4193-9EBE-45A0CF36B16B}" presName="quad2" presStyleLbl="node1" presStyleIdx="1" presStyleCnt="4" custScaleY="69269" custLinFactX="-6655" custLinFactNeighborX="-100000" custLinFactNeighborY="8555">
        <dgm:presLayoutVars>
          <dgm:chMax val="0"/>
          <dgm:chPref val="0"/>
          <dgm:bulletEnabled val="1"/>
        </dgm:presLayoutVars>
      </dgm:prSet>
      <dgm:spPr/>
      <dgm:t>
        <a:bodyPr/>
        <a:lstStyle/>
        <a:p>
          <a:endParaRPr lang="es-ES"/>
        </a:p>
      </dgm:t>
    </dgm:pt>
    <dgm:pt modelId="{81786BAF-A381-4026-A517-A1651FF8A695}" type="pres">
      <dgm:prSet presAssocID="{1A054EC7-2897-4193-9EBE-45A0CF36B16B}" presName="quad3" presStyleLbl="node1" presStyleIdx="2" presStyleCnt="4" custLinFactX="27356" custLinFactNeighborX="100000" custLinFactNeighborY="13708">
        <dgm:presLayoutVars>
          <dgm:chMax val="0"/>
          <dgm:chPref val="0"/>
          <dgm:bulletEnabled val="1"/>
        </dgm:presLayoutVars>
      </dgm:prSet>
      <dgm:spPr/>
      <dgm:t>
        <a:bodyPr/>
        <a:lstStyle/>
        <a:p>
          <a:endParaRPr lang="es-PA"/>
        </a:p>
      </dgm:t>
    </dgm:pt>
    <dgm:pt modelId="{7173C5F2-A377-4B96-9BD6-2B832296D3AD}" type="pres">
      <dgm:prSet presAssocID="{1A054EC7-2897-4193-9EBE-45A0CF36B16B}" presName="quad4" presStyleLbl="node1" presStyleIdx="3" presStyleCnt="4" custScaleX="183827" custScaleY="137614" custLinFactX="-31202" custLinFactNeighborX="-100000" custLinFactNeighborY="9006">
        <dgm:presLayoutVars>
          <dgm:chMax val="0"/>
          <dgm:chPref val="0"/>
          <dgm:bulletEnabled val="1"/>
        </dgm:presLayoutVars>
      </dgm:prSet>
      <dgm:spPr/>
      <dgm:t>
        <a:bodyPr/>
        <a:lstStyle/>
        <a:p>
          <a:endParaRPr lang="es-PA"/>
        </a:p>
      </dgm:t>
    </dgm:pt>
  </dgm:ptLst>
  <dgm:cxnLst>
    <dgm:cxn modelId="{A4653E66-9510-4C2D-81B0-3E31DAA74B3C}" type="presOf" srcId="{3B587E26-501F-4F80-BF72-68906AC033D8}" destId="{7173C5F2-A377-4B96-9BD6-2B832296D3AD}" srcOrd="0" destOrd="0" presId="urn:microsoft.com/office/officeart/2005/8/layout/matrix3"/>
    <dgm:cxn modelId="{1AF46009-E0E2-4587-9C34-A58062C83F5B}" srcId="{1A054EC7-2897-4193-9EBE-45A0CF36B16B}" destId="{60F6C951-703F-4ACB-B1FF-D7D532047C60}" srcOrd="0" destOrd="0" parTransId="{63C994A1-F39E-4A14-87FB-3AD6AC6B4097}" sibTransId="{138908AD-401F-49E8-9BF4-7CBA8CD32A93}"/>
    <dgm:cxn modelId="{6EF50537-9BC3-40FC-80F9-AAE362D4E25D}" type="presOf" srcId="{F9FC4015-6A56-43E4-ACC4-FC01C94318CA}" destId="{81786BAF-A381-4026-A517-A1651FF8A695}" srcOrd="0" destOrd="0" presId="urn:microsoft.com/office/officeart/2005/8/layout/matrix3"/>
    <dgm:cxn modelId="{A1E2055B-A6A3-44BA-A2DF-21FFCA623EDF}" type="presOf" srcId="{1A054EC7-2897-4193-9EBE-45A0CF36B16B}" destId="{195FAB1D-2B69-4CF9-B5B5-F5FAC1896D2F}" srcOrd="0" destOrd="0" presId="urn:microsoft.com/office/officeart/2005/8/layout/matrix3"/>
    <dgm:cxn modelId="{0CCA0DCB-1822-4773-8E7B-2F82A0C2D34A}" srcId="{1A054EC7-2897-4193-9EBE-45A0CF36B16B}" destId="{C1C77D1C-F5FB-40A5-AE16-F01A558A6811}" srcOrd="1" destOrd="0" parTransId="{155B07B2-C447-4843-A19F-5C8FF7D02F31}" sibTransId="{11CAC0E5-5ABF-4B0D-9C1C-90C155A5C0AB}"/>
    <dgm:cxn modelId="{4E376735-4C4C-450D-86DB-74B53194C41D}" type="presOf" srcId="{C1C77D1C-F5FB-40A5-AE16-F01A558A6811}" destId="{38EABEC3-0E07-4F28-98E2-59B0C8033B7F}" srcOrd="0" destOrd="0" presId="urn:microsoft.com/office/officeart/2005/8/layout/matrix3"/>
    <dgm:cxn modelId="{7BE23268-8882-4622-AE84-8A5EE6D32B14}" srcId="{1A054EC7-2897-4193-9EBE-45A0CF36B16B}" destId="{3B587E26-501F-4F80-BF72-68906AC033D8}" srcOrd="3" destOrd="0" parTransId="{63D9D2B2-CE67-4A24-BE79-0DF79BA6FFCD}" sibTransId="{128568AF-E507-4C8A-8873-00AD701E57E3}"/>
    <dgm:cxn modelId="{531082B4-219B-4C12-A5A6-8808EE41DA90}" type="presOf" srcId="{60F6C951-703F-4ACB-B1FF-D7D532047C60}" destId="{3BA9F92A-5FE4-43CE-B9A4-63179A57B8EF}" srcOrd="0" destOrd="0" presId="urn:microsoft.com/office/officeart/2005/8/layout/matrix3"/>
    <dgm:cxn modelId="{C4CD94BC-5405-4A9D-8E0E-1CE367173C5D}" srcId="{1A054EC7-2897-4193-9EBE-45A0CF36B16B}" destId="{F9FC4015-6A56-43E4-ACC4-FC01C94318CA}" srcOrd="2" destOrd="0" parTransId="{92CC761D-CAC7-439A-8FC5-4D8F8956FF40}" sibTransId="{9214A080-946D-4A4B-87B3-8854A7AE2E7E}"/>
    <dgm:cxn modelId="{318BD264-5FFA-473B-84D2-A421C82C2F68}" type="presParOf" srcId="{195FAB1D-2B69-4CF9-B5B5-F5FAC1896D2F}" destId="{5FF7428E-7132-4B68-AD90-A4AA6A760837}" srcOrd="0" destOrd="0" presId="urn:microsoft.com/office/officeart/2005/8/layout/matrix3"/>
    <dgm:cxn modelId="{2F37B394-1B9C-4902-899A-5C414EADB3D0}" type="presParOf" srcId="{195FAB1D-2B69-4CF9-B5B5-F5FAC1896D2F}" destId="{3BA9F92A-5FE4-43CE-B9A4-63179A57B8EF}" srcOrd="1" destOrd="0" presId="urn:microsoft.com/office/officeart/2005/8/layout/matrix3"/>
    <dgm:cxn modelId="{C742CA43-8353-415B-8D80-224906B9FBDC}" type="presParOf" srcId="{195FAB1D-2B69-4CF9-B5B5-F5FAC1896D2F}" destId="{38EABEC3-0E07-4F28-98E2-59B0C8033B7F}" srcOrd="2" destOrd="0" presId="urn:microsoft.com/office/officeart/2005/8/layout/matrix3"/>
    <dgm:cxn modelId="{18169D72-2806-4818-8FFF-94D4F058E637}" type="presParOf" srcId="{195FAB1D-2B69-4CF9-B5B5-F5FAC1896D2F}" destId="{81786BAF-A381-4026-A517-A1651FF8A695}" srcOrd="3" destOrd="0" presId="urn:microsoft.com/office/officeart/2005/8/layout/matrix3"/>
    <dgm:cxn modelId="{C0836AC9-B870-420C-BEB6-FDCDAFB8D536}" type="presParOf" srcId="{195FAB1D-2B69-4CF9-B5B5-F5FAC1896D2F}" destId="{7173C5F2-A377-4B96-9BD6-2B832296D3AD}" srcOrd="4" destOrd="0" presId="urn:microsoft.com/office/officeart/2005/8/layout/matrix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8BF80C5-F8E3-48E1-95C4-404912393900}" type="doc">
      <dgm:prSet loTypeId="urn:microsoft.com/office/officeart/2005/8/layout/vList2" loCatId="list" qsTypeId="urn:microsoft.com/office/officeart/2005/8/quickstyle/3d9" qsCatId="3D" csTypeId="urn:microsoft.com/office/officeart/2005/8/colors/accent1_2" csCatId="accent1" phldr="1"/>
      <dgm:spPr/>
      <dgm:t>
        <a:bodyPr/>
        <a:lstStyle/>
        <a:p>
          <a:endParaRPr lang="es-ES"/>
        </a:p>
      </dgm:t>
    </dgm:pt>
    <dgm:pt modelId="{CCABADD6-BC06-4463-8C0F-83E64C6F7AE1}">
      <dgm:prSet/>
      <dgm:spPr>
        <a:solidFill>
          <a:schemeClr val="accent5">
            <a:lumMod val="60000"/>
            <a:lumOff val="40000"/>
          </a:schemeClr>
        </a:solidFill>
      </dgm:spPr>
      <dgm:t>
        <a:bodyPr/>
        <a:lstStyle/>
        <a:p>
          <a:pPr rtl="0"/>
          <a:r>
            <a:rPr lang="es-ES" b="0" dirty="0" smtClean="0"/>
            <a:t>Uso de tecnologías obsoletas</a:t>
          </a:r>
          <a:endParaRPr lang="es-ES" b="0" dirty="0"/>
        </a:p>
      </dgm:t>
    </dgm:pt>
    <dgm:pt modelId="{C7E40449-65AE-4294-8F07-35E2178C628F}" type="parTrans" cxnId="{392C3EFF-7A90-4047-8C3F-C7AFFBE8CDF7}">
      <dgm:prSet/>
      <dgm:spPr/>
      <dgm:t>
        <a:bodyPr/>
        <a:lstStyle/>
        <a:p>
          <a:endParaRPr lang="es-ES"/>
        </a:p>
      </dgm:t>
    </dgm:pt>
    <dgm:pt modelId="{47A432DF-EEAC-4E99-8CB1-BAC29061DED1}" type="sibTrans" cxnId="{392C3EFF-7A90-4047-8C3F-C7AFFBE8CDF7}">
      <dgm:prSet/>
      <dgm:spPr/>
      <dgm:t>
        <a:bodyPr/>
        <a:lstStyle/>
        <a:p>
          <a:endParaRPr lang="es-ES"/>
        </a:p>
      </dgm:t>
    </dgm:pt>
    <dgm:pt modelId="{873CDA83-13E8-4F99-B00B-2F15E7CAB399}" type="pres">
      <dgm:prSet presAssocID="{18BF80C5-F8E3-48E1-95C4-404912393900}" presName="linear" presStyleCnt="0">
        <dgm:presLayoutVars>
          <dgm:animLvl val="lvl"/>
          <dgm:resizeHandles val="exact"/>
        </dgm:presLayoutVars>
      </dgm:prSet>
      <dgm:spPr/>
      <dgm:t>
        <a:bodyPr/>
        <a:lstStyle/>
        <a:p>
          <a:endParaRPr lang="es-PA"/>
        </a:p>
      </dgm:t>
    </dgm:pt>
    <dgm:pt modelId="{CC3C5596-82F9-40CD-80F0-410D2C88B50C}" type="pres">
      <dgm:prSet presAssocID="{CCABADD6-BC06-4463-8C0F-83E64C6F7AE1}" presName="parentText" presStyleLbl="node1" presStyleIdx="0" presStyleCnt="1">
        <dgm:presLayoutVars>
          <dgm:chMax val="0"/>
          <dgm:bulletEnabled val="1"/>
        </dgm:presLayoutVars>
      </dgm:prSet>
      <dgm:spPr/>
      <dgm:t>
        <a:bodyPr/>
        <a:lstStyle/>
        <a:p>
          <a:endParaRPr lang="es-PA"/>
        </a:p>
      </dgm:t>
    </dgm:pt>
  </dgm:ptLst>
  <dgm:cxnLst>
    <dgm:cxn modelId="{82FB682F-0751-45F8-AF4A-0AC370DCAA8F}" type="presOf" srcId="{18BF80C5-F8E3-48E1-95C4-404912393900}" destId="{873CDA83-13E8-4F99-B00B-2F15E7CAB399}" srcOrd="0" destOrd="0" presId="urn:microsoft.com/office/officeart/2005/8/layout/vList2"/>
    <dgm:cxn modelId="{392C3EFF-7A90-4047-8C3F-C7AFFBE8CDF7}" srcId="{18BF80C5-F8E3-48E1-95C4-404912393900}" destId="{CCABADD6-BC06-4463-8C0F-83E64C6F7AE1}" srcOrd="0" destOrd="0" parTransId="{C7E40449-65AE-4294-8F07-35E2178C628F}" sibTransId="{47A432DF-EEAC-4E99-8CB1-BAC29061DED1}"/>
    <dgm:cxn modelId="{5ADE7764-5728-45DC-BE6E-FE1E89E50780}" type="presOf" srcId="{CCABADD6-BC06-4463-8C0F-83E64C6F7AE1}" destId="{CC3C5596-82F9-40CD-80F0-410D2C88B50C}" srcOrd="0" destOrd="0" presId="urn:microsoft.com/office/officeart/2005/8/layout/vList2"/>
    <dgm:cxn modelId="{12C4F86A-824B-43EF-B03B-DEF042C86F3B}" type="presParOf" srcId="{873CDA83-13E8-4F99-B00B-2F15E7CAB399}" destId="{CC3C5596-82F9-40CD-80F0-410D2C88B50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48AE76F-7ECC-4A2F-BE70-4BFF9C2EE1CF}" type="doc">
      <dgm:prSet loTypeId="urn:microsoft.com/office/officeart/2005/8/layout/vList3#1" loCatId="list" qsTypeId="urn:microsoft.com/office/officeart/2005/8/quickstyle/simple1" qsCatId="simple" csTypeId="urn:microsoft.com/office/officeart/2005/8/colors/colorful5" csCatId="colorful" phldr="1"/>
      <dgm:spPr/>
      <dgm:t>
        <a:bodyPr/>
        <a:lstStyle/>
        <a:p>
          <a:endParaRPr lang="es-ES"/>
        </a:p>
      </dgm:t>
    </dgm:pt>
    <dgm:pt modelId="{3B5690E0-03CD-4360-93C6-E547C999B0C9}">
      <dgm:prSet/>
      <dgm:spPr/>
      <dgm:t>
        <a:bodyPr/>
        <a:lstStyle/>
        <a:p>
          <a:pPr algn="just" rtl="0"/>
          <a:r>
            <a:rPr lang="es-ES" dirty="0" smtClean="0"/>
            <a:t>Utilización de las plantas energéticas a base de carbón, contaminan el ambiente con el CO2. El uso excesivo del automóvil genera un 1,500,000 millones de toneladas de dióxido de carbono que se van directo a la atmósfera.</a:t>
          </a:r>
          <a:endParaRPr lang="es-ES" dirty="0"/>
        </a:p>
      </dgm:t>
    </dgm:pt>
    <dgm:pt modelId="{E1A881CD-C2B4-4B3A-90DB-F7BD0CBC57B5}" type="parTrans" cxnId="{F4565376-CA84-4971-9AB1-AE36D0B1CE39}">
      <dgm:prSet/>
      <dgm:spPr/>
      <dgm:t>
        <a:bodyPr/>
        <a:lstStyle/>
        <a:p>
          <a:endParaRPr lang="es-ES"/>
        </a:p>
      </dgm:t>
    </dgm:pt>
    <dgm:pt modelId="{CA864CBF-75CC-42F4-AC87-807711C12813}" type="sibTrans" cxnId="{F4565376-CA84-4971-9AB1-AE36D0B1CE39}">
      <dgm:prSet/>
      <dgm:spPr/>
      <dgm:t>
        <a:bodyPr/>
        <a:lstStyle/>
        <a:p>
          <a:endParaRPr lang="es-ES"/>
        </a:p>
      </dgm:t>
    </dgm:pt>
    <dgm:pt modelId="{BD81B254-2F7E-46B3-94DE-E4AB60EB8150}" type="pres">
      <dgm:prSet presAssocID="{848AE76F-7ECC-4A2F-BE70-4BFF9C2EE1CF}" presName="linearFlow" presStyleCnt="0">
        <dgm:presLayoutVars>
          <dgm:dir/>
          <dgm:resizeHandles val="exact"/>
        </dgm:presLayoutVars>
      </dgm:prSet>
      <dgm:spPr/>
      <dgm:t>
        <a:bodyPr/>
        <a:lstStyle/>
        <a:p>
          <a:endParaRPr lang="es-PA"/>
        </a:p>
      </dgm:t>
    </dgm:pt>
    <dgm:pt modelId="{24FD2783-75DB-45C3-8BAA-7E37DB56D053}" type="pres">
      <dgm:prSet presAssocID="{3B5690E0-03CD-4360-93C6-E547C999B0C9}" presName="composite" presStyleCnt="0"/>
      <dgm:spPr/>
    </dgm:pt>
    <dgm:pt modelId="{7EBB7E85-3BE5-4F6A-ACA3-4420FDC71059}" type="pres">
      <dgm:prSet presAssocID="{3B5690E0-03CD-4360-93C6-E547C999B0C9}" presName="imgShp" presStyleLbl="fgImgPlace1" presStyleIdx="0" presStyleCnt="1"/>
      <dgm:spPr>
        <a:blipFill rotWithShape="0">
          <a:blip xmlns:r="http://schemas.openxmlformats.org/officeDocument/2006/relationships" r:embed="rId1"/>
          <a:stretch>
            <a:fillRect/>
          </a:stretch>
        </a:blipFill>
        <a:ln>
          <a:solidFill>
            <a:schemeClr val="tx1"/>
          </a:solidFill>
        </a:ln>
        <a:effectLst>
          <a:glow rad="228600">
            <a:schemeClr val="accent3">
              <a:satMod val="175000"/>
              <a:alpha val="40000"/>
            </a:schemeClr>
          </a:glow>
        </a:effectLst>
      </dgm:spPr>
    </dgm:pt>
    <dgm:pt modelId="{72A5CE68-D216-4893-9C85-43E299B124D9}" type="pres">
      <dgm:prSet presAssocID="{3B5690E0-03CD-4360-93C6-E547C999B0C9}" presName="txShp" presStyleLbl="node1" presStyleIdx="0" presStyleCnt="1" custScaleX="133858" custScaleY="123411">
        <dgm:presLayoutVars>
          <dgm:bulletEnabled val="1"/>
        </dgm:presLayoutVars>
      </dgm:prSet>
      <dgm:spPr/>
      <dgm:t>
        <a:bodyPr/>
        <a:lstStyle/>
        <a:p>
          <a:endParaRPr lang="es-PA"/>
        </a:p>
      </dgm:t>
    </dgm:pt>
  </dgm:ptLst>
  <dgm:cxnLst>
    <dgm:cxn modelId="{82A4084D-A129-400F-976E-A2F6F6199FE8}" type="presOf" srcId="{3B5690E0-03CD-4360-93C6-E547C999B0C9}" destId="{72A5CE68-D216-4893-9C85-43E299B124D9}" srcOrd="0" destOrd="0" presId="urn:microsoft.com/office/officeart/2005/8/layout/vList3#1"/>
    <dgm:cxn modelId="{A2341C63-6727-44F5-9143-D834386EC464}" type="presOf" srcId="{848AE76F-7ECC-4A2F-BE70-4BFF9C2EE1CF}" destId="{BD81B254-2F7E-46B3-94DE-E4AB60EB8150}" srcOrd="0" destOrd="0" presId="urn:microsoft.com/office/officeart/2005/8/layout/vList3#1"/>
    <dgm:cxn modelId="{F4565376-CA84-4971-9AB1-AE36D0B1CE39}" srcId="{848AE76F-7ECC-4A2F-BE70-4BFF9C2EE1CF}" destId="{3B5690E0-03CD-4360-93C6-E547C999B0C9}" srcOrd="0" destOrd="0" parTransId="{E1A881CD-C2B4-4B3A-90DB-F7BD0CBC57B5}" sibTransId="{CA864CBF-75CC-42F4-AC87-807711C12813}"/>
    <dgm:cxn modelId="{CE015BCF-D503-486C-B727-1AE7994AE3F5}" type="presParOf" srcId="{BD81B254-2F7E-46B3-94DE-E4AB60EB8150}" destId="{24FD2783-75DB-45C3-8BAA-7E37DB56D053}" srcOrd="0" destOrd="0" presId="urn:microsoft.com/office/officeart/2005/8/layout/vList3#1"/>
    <dgm:cxn modelId="{2AB425CF-B240-4628-9A61-D8333D96E43C}" type="presParOf" srcId="{24FD2783-75DB-45C3-8BAA-7E37DB56D053}" destId="{7EBB7E85-3BE5-4F6A-ACA3-4420FDC71059}" srcOrd="0" destOrd="0" presId="urn:microsoft.com/office/officeart/2005/8/layout/vList3#1"/>
    <dgm:cxn modelId="{1D00087A-4F6D-482A-9289-BABC4841B1E3}" type="presParOf" srcId="{24FD2783-75DB-45C3-8BAA-7E37DB56D053}" destId="{72A5CE68-D216-4893-9C85-43E299B124D9}" srcOrd="1" destOrd="0" presId="urn:microsoft.com/office/officeart/2005/8/layout/vList3#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F8F2977-C86A-41A9-823F-AB7BA23F3256}" type="doc">
      <dgm:prSet loTypeId="urn:microsoft.com/office/officeart/2005/8/layout/funnel1" loCatId="process" qsTypeId="urn:microsoft.com/office/officeart/2005/8/quickstyle/simple1" qsCatId="simple" csTypeId="urn:microsoft.com/office/officeart/2005/8/colors/accent1_2" csCatId="accent1" phldr="1"/>
      <dgm:spPr/>
      <dgm:t>
        <a:bodyPr/>
        <a:lstStyle/>
        <a:p>
          <a:endParaRPr lang="es-ES"/>
        </a:p>
      </dgm:t>
    </dgm:pt>
    <dgm:pt modelId="{F86AEEA5-143A-48CE-A031-C31DF97DC29E}">
      <dgm:prSet/>
      <dgm:spPr/>
      <dgm:t>
        <a:bodyPr/>
        <a:lstStyle/>
        <a:p>
          <a:pPr algn="just" rtl="0"/>
          <a:r>
            <a:rPr lang="es-ES" dirty="0" smtClean="0"/>
            <a:t>El problema radica en la contaminación, ya que sabemos que en una situación de equilibrio, la cantidad de energía que llega al planeta por la radiación solar se compensa con la cantidad de energía radiada al espacio, por lo tanto la temperatura terrestre se mantiene constante.</a:t>
          </a:r>
          <a:endParaRPr lang="es-ES" dirty="0"/>
        </a:p>
      </dgm:t>
    </dgm:pt>
    <dgm:pt modelId="{C4736140-1F5E-4590-A5AF-7D4BC4A6838B}" type="parTrans" cxnId="{DACE6F91-0879-4D17-8F3C-0341E0A9246D}">
      <dgm:prSet/>
      <dgm:spPr/>
      <dgm:t>
        <a:bodyPr/>
        <a:lstStyle/>
        <a:p>
          <a:endParaRPr lang="es-ES"/>
        </a:p>
      </dgm:t>
    </dgm:pt>
    <dgm:pt modelId="{6BCDAADE-B887-496D-BB4F-93483DD6096D}" type="sibTrans" cxnId="{DACE6F91-0879-4D17-8F3C-0341E0A9246D}">
      <dgm:prSet/>
      <dgm:spPr/>
      <dgm:t>
        <a:bodyPr/>
        <a:lstStyle/>
        <a:p>
          <a:endParaRPr lang="es-ES"/>
        </a:p>
      </dgm:t>
    </dgm:pt>
    <dgm:pt modelId="{7C02646E-D649-4D1C-AC6E-D0B162DDE942}">
      <dgm:prSet>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S" dirty="0" smtClean="0"/>
            <a:t>EL PROBLEMA DE LA CONTAMINACIÒN</a:t>
          </a:r>
          <a:endParaRPr lang="es-ES" dirty="0"/>
        </a:p>
      </dgm:t>
    </dgm:pt>
    <dgm:pt modelId="{7BDD7ABD-F414-4249-BDC4-FDFCC288B5F3}" type="parTrans" cxnId="{79F603EF-C1AE-40BB-B480-C59EC1503EBF}">
      <dgm:prSet/>
      <dgm:spPr/>
      <dgm:t>
        <a:bodyPr/>
        <a:lstStyle/>
        <a:p>
          <a:endParaRPr lang="es-ES"/>
        </a:p>
      </dgm:t>
    </dgm:pt>
    <dgm:pt modelId="{E43F2094-3291-4343-B00B-5EDF7C6B9681}" type="sibTrans" cxnId="{79F603EF-C1AE-40BB-B480-C59EC1503EBF}">
      <dgm:prSet/>
      <dgm:spPr/>
      <dgm:t>
        <a:bodyPr/>
        <a:lstStyle/>
        <a:p>
          <a:endParaRPr lang="es-ES"/>
        </a:p>
      </dgm:t>
    </dgm:pt>
    <dgm:pt modelId="{6CBF9474-9286-4F18-B6DE-70FC964C330D}" type="pres">
      <dgm:prSet presAssocID="{3F8F2977-C86A-41A9-823F-AB7BA23F3256}" presName="Name0" presStyleCnt="0">
        <dgm:presLayoutVars>
          <dgm:chMax val="4"/>
          <dgm:resizeHandles val="exact"/>
        </dgm:presLayoutVars>
      </dgm:prSet>
      <dgm:spPr/>
      <dgm:t>
        <a:bodyPr/>
        <a:lstStyle/>
        <a:p>
          <a:endParaRPr lang="es-PA"/>
        </a:p>
      </dgm:t>
    </dgm:pt>
    <dgm:pt modelId="{D63D20A7-F5EB-4E64-A38D-DDF3A402CC63}" type="pres">
      <dgm:prSet presAssocID="{3F8F2977-C86A-41A9-823F-AB7BA23F3256}" presName="ellipse" presStyleLbl="trBgShp" presStyleIdx="0" presStyleCnt="1"/>
      <dgm:spPr/>
    </dgm:pt>
    <dgm:pt modelId="{75FCEE4F-8D42-44BF-A074-0DC123162E51}" type="pres">
      <dgm:prSet presAssocID="{3F8F2977-C86A-41A9-823F-AB7BA23F3256}" presName="arrow1" presStyleLbl="fgShp" presStyleIdx="0" presStyleCnt="1"/>
      <dgm:spPr/>
    </dgm:pt>
    <dgm:pt modelId="{6FB67E91-9862-450D-8095-FA7047D0B58F}" type="pres">
      <dgm:prSet presAssocID="{3F8F2977-C86A-41A9-823F-AB7BA23F3256}" presName="rectangle" presStyleLbl="revTx" presStyleIdx="0" presStyleCnt="1" custScaleX="158159" custScaleY="166676">
        <dgm:presLayoutVars>
          <dgm:bulletEnabled val="1"/>
        </dgm:presLayoutVars>
      </dgm:prSet>
      <dgm:spPr/>
      <dgm:t>
        <a:bodyPr/>
        <a:lstStyle/>
        <a:p>
          <a:endParaRPr lang="es-PA"/>
        </a:p>
      </dgm:t>
    </dgm:pt>
    <dgm:pt modelId="{CD52F34F-0666-46B8-AD65-777F3AAD0194}" type="pres">
      <dgm:prSet presAssocID="{7C02646E-D649-4D1C-AC6E-D0B162DDE942}" presName="item1" presStyleLbl="node1" presStyleIdx="0" presStyleCnt="1" custScaleX="325300" custScaleY="228571" custLinFactNeighborX="13839" custLinFactNeighborY="-38592">
        <dgm:presLayoutVars>
          <dgm:bulletEnabled val="1"/>
        </dgm:presLayoutVars>
      </dgm:prSet>
      <dgm:spPr/>
      <dgm:t>
        <a:bodyPr/>
        <a:lstStyle/>
        <a:p>
          <a:endParaRPr lang="es-PA"/>
        </a:p>
      </dgm:t>
    </dgm:pt>
    <dgm:pt modelId="{B52D5249-B81A-4E47-A7C1-15EDE96563EB}" type="pres">
      <dgm:prSet presAssocID="{3F8F2977-C86A-41A9-823F-AB7BA23F3256}" presName="funnel" presStyleLbl="trAlignAcc1" presStyleIdx="0" presStyleCnt="1"/>
      <dgm:spPr/>
    </dgm:pt>
  </dgm:ptLst>
  <dgm:cxnLst>
    <dgm:cxn modelId="{89658876-4E8B-49A7-B6D4-2F0F6DA7E03D}" type="presOf" srcId="{F86AEEA5-143A-48CE-A031-C31DF97DC29E}" destId="{CD52F34F-0666-46B8-AD65-777F3AAD0194}" srcOrd="0" destOrd="0" presId="urn:microsoft.com/office/officeart/2005/8/layout/funnel1"/>
    <dgm:cxn modelId="{DACE6F91-0879-4D17-8F3C-0341E0A9246D}" srcId="{3F8F2977-C86A-41A9-823F-AB7BA23F3256}" destId="{F86AEEA5-143A-48CE-A031-C31DF97DC29E}" srcOrd="0" destOrd="0" parTransId="{C4736140-1F5E-4590-A5AF-7D4BC4A6838B}" sibTransId="{6BCDAADE-B887-496D-BB4F-93483DD6096D}"/>
    <dgm:cxn modelId="{8D62BDD2-4524-49D7-B9D4-02D1F959881B}" type="presOf" srcId="{3F8F2977-C86A-41A9-823F-AB7BA23F3256}" destId="{6CBF9474-9286-4F18-B6DE-70FC964C330D}" srcOrd="0" destOrd="0" presId="urn:microsoft.com/office/officeart/2005/8/layout/funnel1"/>
    <dgm:cxn modelId="{79F603EF-C1AE-40BB-B480-C59EC1503EBF}" srcId="{3F8F2977-C86A-41A9-823F-AB7BA23F3256}" destId="{7C02646E-D649-4D1C-AC6E-D0B162DDE942}" srcOrd="1" destOrd="0" parTransId="{7BDD7ABD-F414-4249-BDC4-FDFCC288B5F3}" sibTransId="{E43F2094-3291-4343-B00B-5EDF7C6B9681}"/>
    <dgm:cxn modelId="{4D2CBAEC-BFF3-4B29-A809-0C401461D5F3}" type="presOf" srcId="{7C02646E-D649-4D1C-AC6E-D0B162DDE942}" destId="{6FB67E91-9862-450D-8095-FA7047D0B58F}" srcOrd="0" destOrd="0" presId="urn:microsoft.com/office/officeart/2005/8/layout/funnel1"/>
    <dgm:cxn modelId="{80CAB5A1-AD4E-4365-9840-1DE78F03234A}" type="presParOf" srcId="{6CBF9474-9286-4F18-B6DE-70FC964C330D}" destId="{D63D20A7-F5EB-4E64-A38D-DDF3A402CC63}" srcOrd="0" destOrd="0" presId="urn:microsoft.com/office/officeart/2005/8/layout/funnel1"/>
    <dgm:cxn modelId="{7C1E0D92-E805-4D10-B63A-CAB882F849A0}" type="presParOf" srcId="{6CBF9474-9286-4F18-B6DE-70FC964C330D}" destId="{75FCEE4F-8D42-44BF-A074-0DC123162E51}" srcOrd="1" destOrd="0" presId="urn:microsoft.com/office/officeart/2005/8/layout/funnel1"/>
    <dgm:cxn modelId="{E577C94C-8985-4E2A-9C1F-3FEA082D6ACD}" type="presParOf" srcId="{6CBF9474-9286-4F18-B6DE-70FC964C330D}" destId="{6FB67E91-9862-450D-8095-FA7047D0B58F}" srcOrd="2" destOrd="0" presId="urn:microsoft.com/office/officeart/2005/8/layout/funnel1"/>
    <dgm:cxn modelId="{3F36F477-E8C4-48D0-A885-CAC9D4DFFCF9}" type="presParOf" srcId="{6CBF9474-9286-4F18-B6DE-70FC964C330D}" destId="{CD52F34F-0666-46B8-AD65-777F3AAD0194}" srcOrd="3" destOrd="0" presId="urn:microsoft.com/office/officeart/2005/8/layout/funnel1"/>
    <dgm:cxn modelId="{8B431266-6BEF-440A-A25F-3C08D9069DA1}" type="presParOf" srcId="{6CBF9474-9286-4F18-B6DE-70FC964C330D}" destId="{B52D5249-B81A-4E47-A7C1-15EDE96563EB}" srcOrd="4"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F7B3CD-E3EA-4208-9BB1-4D8435CB502C}">
      <dsp:nvSpPr>
        <dsp:cNvPr id="0" name=""/>
        <dsp:cNvSpPr/>
      </dsp:nvSpPr>
      <dsp:spPr>
        <a:xfrm>
          <a:off x="0" y="457696"/>
          <a:ext cx="6858048" cy="6804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A36EA8E-357F-4E0F-8EF9-A636915102ED}">
      <dsp:nvSpPr>
        <dsp:cNvPr id="0" name=""/>
        <dsp:cNvSpPr/>
      </dsp:nvSpPr>
      <dsp:spPr>
        <a:xfrm>
          <a:off x="0" y="0"/>
          <a:ext cx="6578628" cy="841140"/>
        </a:xfrm>
        <a:prstGeom prst="roundRect">
          <a:avLst/>
        </a:prstGeom>
        <a:solidFill>
          <a:schemeClr val="accent3"/>
        </a:solidFill>
        <a:ln w="19050"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81453" tIns="0" rIns="181453" bIns="0" numCol="1" spcCol="1270" anchor="ctr" anchorCtr="0">
          <a:noAutofit/>
        </a:bodyPr>
        <a:lstStyle/>
        <a:p>
          <a:pPr lvl="0" algn="l" defTabSz="622300">
            <a:lnSpc>
              <a:spcPct val="90000"/>
            </a:lnSpc>
            <a:spcBef>
              <a:spcPct val="0"/>
            </a:spcBef>
            <a:spcAft>
              <a:spcPct val="35000"/>
            </a:spcAft>
          </a:pPr>
          <a:r>
            <a:rPr lang="es-ES" sz="1400" kern="1200" dirty="0" smtClean="0">
              <a:latin typeface="Arial Black" pitchFamily="34" charset="0"/>
            </a:rPr>
            <a:t>Conocer en que consiste el calentamiento global</a:t>
          </a:r>
          <a:endParaRPr lang="es-ES" sz="1400" kern="1200" dirty="0">
            <a:latin typeface="Arial Black" pitchFamily="34" charset="0"/>
          </a:endParaRPr>
        </a:p>
      </dsp:txBody>
      <dsp:txXfrm>
        <a:off x="41061" y="41061"/>
        <a:ext cx="6496506" cy="759018"/>
      </dsp:txXfrm>
    </dsp:sp>
    <dsp:sp modelId="{24F07AFF-23B4-4E9B-923D-0D1040C0FB4C}">
      <dsp:nvSpPr>
        <dsp:cNvPr id="0" name=""/>
        <dsp:cNvSpPr/>
      </dsp:nvSpPr>
      <dsp:spPr>
        <a:xfrm>
          <a:off x="0" y="1853476"/>
          <a:ext cx="6858048" cy="6804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4A81D71-F022-453D-9B5C-D9CE6E2C9864}">
      <dsp:nvSpPr>
        <dsp:cNvPr id="0" name=""/>
        <dsp:cNvSpPr/>
      </dsp:nvSpPr>
      <dsp:spPr>
        <a:xfrm>
          <a:off x="68411" y="928695"/>
          <a:ext cx="6567505" cy="968100"/>
        </a:xfrm>
        <a:prstGeom prst="roundRect">
          <a:avLst/>
        </a:prstGeom>
        <a:solidFill>
          <a:schemeClr val="accent3"/>
        </a:solidFill>
        <a:ln w="38100" cap="flat" cmpd="sng" algn="ctr">
          <a:solidFill>
            <a:schemeClr val="lt1"/>
          </a:solidFill>
          <a:prstDash val="solid"/>
        </a:ln>
        <a:effectLst>
          <a:glow rad="63500">
            <a:schemeClr val="accent3">
              <a:alpha val="45000"/>
              <a:satMod val="120000"/>
            </a:schemeClr>
          </a:glow>
        </a:effectLst>
      </dsp:spPr>
      <dsp:style>
        <a:lnRef idx="3">
          <a:schemeClr val="lt1"/>
        </a:lnRef>
        <a:fillRef idx="1">
          <a:schemeClr val="accent3"/>
        </a:fillRef>
        <a:effectRef idx="1">
          <a:schemeClr val="accent3"/>
        </a:effectRef>
        <a:fontRef idx="minor">
          <a:schemeClr val="lt1"/>
        </a:fontRef>
      </dsp:style>
      <dsp:txBody>
        <a:bodyPr spcFirstLastPara="0" vert="horz" wrap="square" lIns="181453" tIns="0" rIns="181453" bIns="0" numCol="1" spcCol="1270" anchor="ctr" anchorCtr="0">
          <a:noAutofit/>
        </a:bodyPr>
        <a:lstStyle/>
        <a:p>
          <a:pPr lvl="0" algn="l" defTabSz="622300">
            <a:lnSpc>
              <a:spcPct val="90000"/>
            </a:lnSpc>
            <a:spcBef>
              <a:spcPct val="0"/>
            </a:spcBef>
            <a:spcAft>
              <a:spcPct val="35000"/>
            </a:spcAft>
          </a:pPr>
          <a:r>
            <a:rPr lang="es-ES" sz="1400" kern="1200" dirty="0" smtClean="0">
              <a:latin typeface="Arial Black" pitchFamily="34" charset="0"/>
            </a:rPr>
            <a:t>Identificar las causas  y consecuencias que produce el calentamiento global </a:t>
          </a:r>
          <a:endParaRPr lang="es-ES" sz="1400" kern="1200" dirty="0">
            <a:latin typeface="Arial Black" pitchFamily="34" charset="0"/>
          </a:endParaRPr>
        </a:p>
      </dsp:txBody>
      <dsp:txXfrm>
        <a:off x="115670" y="975954"/>
        <a:ext cx="6472987" cy="873582"/>
      </dsp:txXfrm>
    </dsp:sp>
    <dsp:sp modelId="{2987BACB-2653-4332-9A30-AA1EEB4EB79F}">
      <dsp:nvSpPr>
        <dsp:cNvPr id="0" name=""/>
        <dsp:cNvSpPr/>
      </dsp:nvSpPr>
      <dsp:spPr>
        <a:xfrm flipV="1">
          <a:off x="0" y="3040735"/>
          <a:ext cx="6858048" cy="21619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7D77483-9B67-469F-BC8F-F0A9E704F315}">
      <dsp:nvSpPr>
        <dsp:cNvPr id="0" name=""/>
        <dsp:cNvSpPr/>
      </dsp:nvSpPr>
      <dsp:spPr>
        <a:xfrm>
          <a:off x="0" y="2071702"/>
          <a:ext cx="6541538" cy="759579"/>
        </a:xfrm>
        <a:prstGeom prst="roundRect">
          <a:avLst/>
        </a:prstGeom>
        <a:solidFill>
          <a:schemeClr val="accent3"/>
        </a:solidFill>
        <a:ln w="38100" cap="flat" cmpd="sng" algn="ctr">
          <a:solidFill>
            <a:schemeClr val="lt1"/>
          </a:solidFill>
          <a:prstDash val="solid"/>
        </a:ln>
        <a:effectLst>
          <a:glow rad="63500">
            <a:schemeClr val="accent3">
              <a:alpha val="45000"/>
              <a:satMod val="120000"/>
            </a:schemeClr>
          </a:glow>
        </a:effectLst>
      </dsp:spPr>
      <dsp:style>
        <a:lnRef idx="3">
          <a:schemeClr val="lt1"/>
        </a:lnRef>
        <a:fillRef idx="1">
          <a:schemeClr val="accent3"/>
        </a:fillRef>
        <a:effectRef idx="1">
          <a:schemeClr val="accent3"/>
        </a:effectRef>
        <a:fontRef idx="minor">
          <a:schemeClr val="lt1"/>
        </a:fontRef>
      </dsp:style>
      <dsp:txBody>
        <a:bodyPr spcFirstLastPara="0" vert="horz" wrap="square" lIns="181453" tIns="0" rIns="181453" bIns="0" numCol="1" spcCol="1270" anchor="ctr" anchorCtr="0">
          <a:noAutofit/>
        </a:bodyPr>
        <a:lstStyle/>
        <a:p>
          <a:pPr lvl="0" algn="l" defTabSz="622300">
            <a:lnSpc>
              <a:spcPct val="90000"/>
            </a:lnSpc>
            <a:spcBef>
              <a:spcPct val="0"/>
            </a:spcBef>
            <a:spcAft>
              <a:spcPct val="35000"/>
            </a:spcAft>
          </a:pPr>
          <a:r>
            <a:rPr lang="es-ES" sz="1400" kern="1200" dirty="0" smtClean="0">
              <a:latin typeface="Arial Black" pitchFamily="34" charset="0"/>
            </a:rPr>
            <a:t>Recomendaciones para reducir el calentamiento global</a:t>
          </a:r>
          <a:endParaRPr lang="es-ES" sz="1400" kern="1200" dirty="0">
            <a:latin typeface="Arial Black" pitchFamily="34" charset="0"/>
          </a:endParaRPr>
        </a:p>
      </dsp:txBody>
      <dsp:txXfrm>
        <a:off x="37080" y="2108782"/>
        <a:ext cx="6467378" cy="685419"/>
      </dsp:txXfrm>
    </dsp:sp>
    <dsp:sp modelId="{6859475B-65DA-4FBF-BE3B-D053C0FAFAE2}">
      <dsp:nvSpPr>
        <dsp:cNvPr id="0" name=""/>
        <dsp:cNvSpPr/>
      </dsp:nvSpPr>
      <dsp:spPr>
        <a:xfrm flipV="1">
          <a:off x="0" y="2977517"/>
          <a:ext cx="6858048" cy="50927"/>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B1E3A71-B496-41DE-A182-7CCC781AF4CB}">
      <dsp:nvSpPr>
        <dsp:cNvPr id="0" name=""/>
        <dsp:cNvSpPr/>
      </dsp:nvSpPr>
      <dsp:spPr>
        <a:xfrm>
          <a:off x="0" y="3143273"/>
          <a:ext cx="6529568" cy="797040"/>
        </a:xfrm>
        <a:prstGeom prst="roundRect">
          <a:avLst/>
        </a:prstGeom>
        <a:solidFill>
          <a:schemeClr val="accent4"/>
        </a:solidFill>
        <a:ln w="38100" cap="flat" cmpd="sng" algn="ctr">
          <a:solidFill>
            <a:schemeClr val="lt1"/>
          </a:solidFill>
          <a:prstDash val="solid"/>
        </a:ln>
        <a:effectLst>
          <a:glow rad="63500">
            <a:schemeClr val="accent4">
              <a:alpha val="45000"/>
              <a:satMod val="120000"/>
            </a:schemeClr>
          </a:glow>
        </a:effectLst>
      </dsp:spPr>
      <dsp:style>
        <a:lnRef idx="3">
          <a:schemeClr val="lt1"/>
        </a:lnRef>
        <a:fillRef idx="1">
          <a:schemeClr val="accent4"/>
        </a:fillRef>
        <a:effectRef idx="1">
          <a:schemeClr val="accent4"/>
        </a:effectRef>
        <a:fontRef idx="minor">
          <a:schemeClr val="lt1"/>
        </a:fontRef>
      </dsp:style>
      <dsp:txBody>
        <a:bodyPr spcFirstLastPara="0" vert="horz" wrap="square" lIns="181453" tIns="0" rIns="181453" bIns="0" numCol="1" spcCol="1270" anchor="ctr" anchorCtr="0">
          <a:noAutofit/>
        </a:bodyPr>
        <a:lstStyle/>
        <a:p>
          <a:pPr lvl="0" algn="l" defTabSz="622300">
            <a:lnSpc>
              <a:spcPct val="90000"/>
            </a:lnSpc>
            <a:spcBef>
              <a:spcPct val="0"/>
            </a:spcBef>
            <a:spcAft>
              <a:spcPct val="35000"/>
            </a:spcAft>
          </a:pPr>
          <a:r>
            <a:rPr lang="es-ES" sz="1400" kern="1200" dirty="0" smtClean="0">
              <a:latin typeface="Arial Black" pitchFamily="34" charset="0"/>
            </a:rPr>
            <a:t>Comprender porque es importante evitar el calentamiento global</a:t>
          </a:r>
          <a:endParaRPr lang="es-ES" sz="1400" kern="1200" dirty="0">
            <a:latin typeface="Arial Black" pitchFamily="34" charset="0"/>
          </a:endParaRPr>
        </a:p>
      </dsp:txBody>
      <dsp:txXfrm>
        <a:off x="38908" y="3182181"/>
        <a:ext cx="6451752" cy="71922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2BC32B-62BB-4E9A-A953-09CFA9601DD3}">
      <dsp:nvSpPr>
        <dsp:cNvPr id="0" name=""/>
        <dsp:cNvSpPr/>
      </dsp:nvSpPr>
      <dsp:spPr>
        <a:xfrm>
          <a:off x="1471585" y="0"/>
          <a:ext cx="5447446" cy="1064528"/>
        </a:xfrm>
        <a:prstGeom prst="round2SameRect">
          <a:avLst>
            <a:gd name="adj1" fmla="val 8000"/>
            <a:gd name="adj2" fmla="val 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a:glow rad="228600">
            <a:schemeClr val="accent3">
              <a:satMod val="175000"/>
              <a:alpha val="40000"/>
            </a:schemeClr>
          </a:glow>
        </a:effectLst>
        <a:scene3d>
          <a:camera prst="perspectiveAbove"/>
          <a:lightRig rig="threePt" dir="t"/>
        </a:scene3d>
      </dsp:spPr>
      <dsp:style>
        <a:lnRef idx="2">
          <a:scrgbClr r="0" g="0" b="0"/>
        </a:lnRef>
        <a:fillRef idx="1">
          <a:scrgbClr r="0" g="0" b="0"/>
        </a:fillRef>
        <a:effectRef idx="0">
          <a:scrgbClr r="0" g="0" b="0"/>
        </a:effectRef>
        <a:fontRef idx="minor"/>
      </dsp:style>
      <dsp:txBody>
        <a:bodyPr spcFirstLastPara="0" vert="horz" wrap="square" lIns="45720" tIns="137160" rIns="45720" bIns="45720" numCol="1" spcCol="1270" anchor="t" anchorCtr="0">
          <a:noAutofit/>
        </a:bodyPr>
        <a:lstStyle/>
        <a:p>
          <a:pPr marL="285750" lvl="1" indent="-285750" algn="ctr" defTabSz="1600200">
            <a:lnSpc>
              <a:spcPct val="90000"/>
            </a:lnSpc>
            <a:spcBef>
              <a:spcPct val="0"/>
            </a:spcBef>
            <a:spcAft>
              <a:spcPct val="15000"/>
            </a:spcAft>
            <a:buChar char="••"/>
          </a:pPr>
          <a:r>
            <a:rPr lang="es-ES" sz="3600" kern="1200" dirty="0" smtClean="0"/>
            <a:t>EFECTO INVERNADERO </a:t>
          </a:r>
          <a:endParaRPr lang="es-ES" sz="3600" kern="1200" dirty="0"/>
        </a:p>
      </dsp:txBody>
      <dsp:txXfrm>
        <a:off x="1496528" y="24943"/>
        <a:ext cx="5397560" cy="1039585"/>
      </dsp:txXfrm>
    </dsp:sp>
    <dsp:sp modelId="{028DD7AF-F956-4914-A6DD-DDA1F824E506}">
      <dsp:nvSpPr>
        <dsp:cNvPr id="0" name=""/>
        <dsp:cNvSpPr/>
      </dsp:nvSpPr>
      <dsp:spPr>
        <a:xfrm>
          <a:off x="6993" y="1485736"/>
          <a:ext cx="8215612" cy="3263391"/>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a:scene3d>
          <a:camera prst="perspectiveAbove"/>
          <a:lightRig rig="threePt" dir="t"/>
        </a:scene3d>
        <a:sp3d/>
      </dsp:spPr>
      <dsp:style>
        <a:lnRef idx="2">
          <a:scrgbClr r="0" g="0" b="0"/>
        </a:lnRef>
        <a:fillRef idx="1">
          <a:scrgbClr r="0" g="0" b="0"/>
        </a:fillRef>
        <a:effectRef idx="0">
          <a:scrgbClr r="0" g="0" b="0"/>
        </a:effectRef>
        <a:fontRef idx="minor">
          <a:schemeClr val="lt1"/>
        </a:fontRef>
      </dsp:style>
      <dsp:txBody>
        <a:bodyPr spcFirstLastPara="0" vert="horz" wrap="square" lIns="106680" tIns="0" rIns="35560" bIns="0" numCol="1" spcCol="1270" anchor="ctr" anchorCtr="0">
          <a:noAutofit/>
        </a:bodyPr>
        <a:lstStyle/>
        <a:p>
          <a:pPr lvl="0" algn="just" defTabSz="1244600" rtl="0">
            <a:lnSpc>
              <a:spcPct val="90000"/>
            </a:lnSpc>
            <a:spcBef>
              <a:spcPct val="0"/>
            </a:spcBef>
            <a:spcAft>
              <a:spcPct val="35000"/>
            </a:spcAft>
          </a:pPr>
          <a:r>
            <a:rPr lang="es-ES" sz="2800" kern="1200" dirty="0" smtClean="0"/>
            <a:t>Se trata de  un fenómeno por el cual ciertos gases retienen parte de la energía emitida por el suelo tras haber sido calentado por la radiación solar. Cantidades altas de estos gases hacen que el calor atrapado acumule el la atmósfera y por ende, acentúa el calentamiento global.</a:t>
          </a:r>
          <a:endParaRPr lang="es-ES" sz="2800" kern="1200" dirty="0"/>
        </a:p>
      </dsp:txBody>
      <dsp:txXfrm>
        <a:off x="6993" y="1485736"/>
        <a:ext cx="5785642" cy="3263391"/>
      </dsp:txXfrm>
    </dsp:sp>
    <dsp:sp modelId="{B3973FDA-F97B-4F70-8416-F4326596FFF3}">
      <dsp:nvSpPr>
        <dsp:cNvPr id="0" name=""/>
        <dsp:cNvSpPr/>
      </dsp:nvSpPr>
      <dsp:spPr>
        <a:xfrm>
          <a:off x="5797156" y="1679491"/>
          <a:ext cx="2272759" cy="2170534"/>
        </a:xfrm>
        <a:prstGeom prst="ellipse">
          <a:avLst/>
        </a:prstGeom>
        <a:blipFill rotWithShape="0">
          <a:blip xmlns:r="http://schemas.openxmlformats.org/officeDocument/2006/relationships" r:embed="rId1"/>
          <a:stretch>
            <a:fillRect/>
          </a:stretch>
        </a:blip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00C9F7-3CD5-4A92-9F2C-B6C4B3FD3F8F}">
      <dsp:nvSpPr>
        <dsp:cNvPr id="0" name=""/>
        <dsp:cNvSpPr/>
      </dsp:nvSpPr>
      <dsp:spPr>
        <a:xfrm>
          <a:off x="2674402" y="2160590"/>
          <a:ext cx="676623" cy="67939"/>
        </a:xfrm>
        <a:custGeom>
          <a:avLst/>
          <a:gdLst/>
          <a:ahLst/>
          <a:cxnLst/>
          <a:rect l="0" t="0" r="0" b="0"/>
          <a:pathLst>
            <a:path>
              <a:moveTo>
                <a:pt x="0" y="33969"/>
              </a:moveTo>
              <a:lnTo>
                <a:pt x="676623" y="33969"/>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1F21FA3-680E-4F01-897D-A41ADA4FE62C}">
      <dsp:nvSpPr>
        <dsp:cNvPr id="0" name=""/>
        <dsp:cNvSpPr/>
      </dsp:nvSpPr>
      <dsp:spPr>
        <a:xfrm>
          <a:off x="-43794" y="595620"/>
          <a:ext cx="3197879" cy="3197879"/>
        </a:xfrm>
        <a:prstGeom prst="ellipse">
          <a:avLst/>
        </a:prstGeom>
        <a:blipFill rotWithShape="0">
          <a:blip xmlns:r="http://schemas.openxmlformats.org/officeDocument/2006/relationships" r:embed="rId1"/>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AA50130-95E0-4E5B-9C3A-B7E071F5EDF0}">
      <dsp:nvSpPr>
        <dsp:cNvPr id="0" name=""/>
        <dsp:cNvSpPr/>
      </dsp:nvSpPr>
      <dsp:spPr>
        <a:xfrm>
          <a:off x="3351026" y="636265"/>
          <a:ext cx="2060003" cy="3116589"/>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rtl="0">
            <a:lnSpc>
              <a:spcPct val="90000"/>
            </a:lnSpc>
            <a:spcBef>
              <a:spcPct val="0"/>
            </a:spcBef>
            <a:spcAft>
              <a:spcPct val="35000"/>
            </a:spcAft>
          </a:pPr>
          <a:r>
            <a:rPr lang="es-ES" sz="2400" kern="1200" dirty="0" smtClean="0"/>
            <a:t>Estos gases aumentan debido a tres factores fundamentales:</a:t>
          </a:r>
          <a:endParaRPr lang="es-ES" sz="2400" kern="1200" dirty="0"/>
        </a:p>
      </dsp:txBody>
      <dsp:txXfrm>
        <a:off x="3652706" y="1092679"/>
        <a:ext cx="1456643" cy="2203761"/>
      </dsp:txXfrm>
    </dsp:sp>
    <dsp:sp modelId="{DF9CEED8-6915-4C9E-B625-2A001BB20160}">
      <dsp:nvSpPr>
        <dsp:cNvPr id="0" name=""/>
        <dsp:cNvSpPr/>
      </dsp:nvSpPr>
      <dsp:spPr>
        <a:xfrm>
          <a:off x="5426307" y="636265"/>
          <a:ext cx="3090005" cy="31165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just" defTabSz="1022350" rtl="0">
            <a:lnSpc>
              <a:spcPct val="90000"/>
            </a:lnSpc>
            <a:spcBef>
              <a:spcPct val="0"/>
            </a:spcBef>
            <a:spcAft>
              <a:spcPct val="15000"/>
            </a:spcAft>
            <a:buChar char="••"/>
          </a:pPr>
          <a:r>
            <a:rPr lang="es-ES" sz="2300" kern="1200" dirty="0" smtClean="0"/>
            <a:t>La quema de combustible fósiles.</a:t>
          </a:r>
          <a:endParaRPr lang="es-ES" sz="2300" kern="1200" dirty="0"/>
        </a:p>
        <a:p>
          <a:pPr marL="228600" lvl="1" indent="-228600" algn="just" defTabSz="1022350" rtl="0">
            <a:lnSpc>
              <a:spcPct val="90000"/>
            </a:lnSpc>
            <a:spcBef>
              <a:spcPct val="0"/>
            </a:spcBef>
            <a:spcAft>
              <a:spcPct val="15000"/>
            </a:spcAft>
            <a:buChar char="••"/>
          </a:pPr>
          <a:r>
            <a:rPr lang="es-ES" sz="2300" kern="1200" dirty="0" smtClean="0"/>
            <a:t>La destrucción de bosques que absorben el dióxido de   carbono.</a:t>
          </a:r>
          <a:endParaRPr lang="es-ES" sz="2300" kern="1200" dirty="0"/>
        </a:p>
        <a:p>
          <a:pPr marL="228600" lvl="1" indent="-228600" algn="just" defTabSz="1022350" rtl="0">
            <a:lnSpc>
              <a:spcPct val="90000"/>
            </a:lnSpc>
            <a:spcBef>
              <a:spcPct val="0"/>
            </a:spcBef>
            <a:spcAft>
              <a:spcPct val="15000"/>
            </a:spcAft>
            <a:buChar char="••"/>
          </a:pPr>
          <a:r>
            <a:rPr lang="es-ES" sz="2300" kern="1200" dirty="0" smtClean="0"/>
            <a:t>El aumento de la población.</a:t>
          </a:r>
          <a:endParaRPr lang="es-ES" sz="2300" kern="1200" dirty="0"/>
        </a:p>
        <a:p>
          <a:pPr marL="228600" lvl="1" indent="-228600" algn="l" defTabSz="1022350" rtl="0">
            <a:lnSpc>
              <a:spcPct val="90000"/>
            </a:lnSpc>
            <a:spcBef>
              <a:spcPct val="0"/>
            </a:spcBef>
            <a:spcAft>
              <a:spcPct val="15000"/>
            </a:spcAft>
            <a:buChar char="••"/>
          </a:pPr>
          <a:endParaRPr lang="es-ES" sz="2300" kern="1200" dirty="0"/>
        </a:p>
      </dsp:txBody>
      <dsp:txXfrm>
        <a:off x="5426307" y="636265"/>
        <a:ext cx="3090005" cy="311658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00659C-5558-46D4-A266-EC178A38A31A}">
      <dsp:nvSpPr>
        <dsp:cNvPr id="0" name=""/>
        <dsp:cNvSpPr/>
      </dsp:nvSpPr>
      <dsp:spPr>
        <a:xfrm>
          <a:off x="214745" y="423704"/>
          <a:ext cx="1711393" cy="940403"/>
        </a:xfrm>
        <a:prstGeom prst="roundRect">
          <a:avLst>
            <a:gd name="adj" fmla="val 10000"/>
          </a:avLst>
        </a:prstGeom>
        <a:blipFill rotWithShape="0">
          <a:blip xmlns:r="http://schemas.openxmlformats.org/officeDocument/2006/relationships" r:embed="rId1"/>
          <a:stretch>
            <a:fillRect/>
          </a:stretch>
        </a:blip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90AABDF-2C16-4F37-AAB8-12FFDB469AA6}">
      <dsp:nvSpPr>
        <dsp:cNvPr id="0" name=""/>
        <dsp:cNvSpPr/>
      </dsp:nvSpPr>
      <dsp:spPr>
        <a:xfrm>
          <a:off x="784807" y="2548820"/>
          <a:ext cx="1789171" cy="1789171"/>
        </a:xfrm>
        <a:prstGeom prst="leftCircularArrow">
          <a:avLst>
            <a:gd name="adj1" fmla="val 2142"/>
            <a:gd name="adj2" fmla="val 257495"/>
            <a:gd name="adj3" fmla="val 2867629"/>
            <a:gd name="adj4" fmla="val 9859112"/>
            <a:gd name="adj5" fmla="val 249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51A8C1B-409C-4554-A1F8-F2A4F9B63B5B}">
      <dsp:nvSpPr>
        <dsp:cNvPr id="0" name=""/>
        <dsp:cNvSpPr/>
      </dsp:nvSpPr>
      <dsp:spPr>
        <a:xfrm>
          <a:off x="51113" y="1979343"/>
          <a:ext cx="1613938" cy="169463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lvl="0" algn="ctr" defTabSz="889000" rtl="0">
            <a:lnSpc>
              <a:spcPct val="90000"/>
            </a:lnSpc>
            <a:spcBef>
              <a:spcPct val="0"/>
            </a:spcBef>
            <a:spcAft>
              <a:spcPct val="35000"/>
            </a:spcAft>
          </a:pPr>
          <a:r>
            <a:rPr lang="es-PA" sz="2000" kern="1200" dirty="0" smtClean="0"/>
            <a:t>La generación de energía a partir del viento o del sol. </a:t>
          </a:r>
          <a:endParaRPr lang="es-ES" sz="2000" kern="1200" dirty="0"/>
        </a:p>
      </dsp:txBody>
      <dsp:txXfrm>
        <a:off x="98384" y="2026614"/>
        <a:ext cx="1519396" cy="1600094"/>
      </dsp:txXfrm>
    </dsp:sp>
    <dsp:sp modelId="{A1315DCF-3153-442B-90E0-23D143E1B707}">
      <dsp:nvSpPr>
        <dsp:cNvPr id="0" name=""/>
        <dsp:cNvSpPr/>
      </dsp:nvSpPr>
      <dsp:spPr>
        <a:xfrm>
          <a:off x="1982510" y="2914875"/>
          <a:ext cx="1114057" cy="918864"/>
        </a:xfrm>
        <a:prstGeom prst="roundRect">
          <a:avLst>
            <a:gd name="adj" fmla="val 10000"/>
          </a:avLst>
        </a:prstGeom>
        <a:blipFill rotWithShape="0">
          <a:blip xmlns:r="http://schemas.openxmlformats.org/officeDocument/2006/relationships" r:embed="rId2"/>
          <a:stretch>
            <a:fillRect/>
          </a:stretch>
        </a:blip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0F3EE1C-3FC3-488E-B278-1841A6C9F1B2}">
      <dsp:nvSpPr>
        <dsp:cNvPr id="0" name=""/>
        <dsp:cNvSpPr/>
      </dsp:nvSpPr>
      <dsp:spPr>
        <a:xfrm>
          <a:off x="2829550" y="-132325"/>
          <a:ext cx="2485512" cy="2485512"/>
        </a:xfrm>
        <a:prstGeom prst="circularArrow">
          <a:avLst>
            <a:gd name="adj1" fmla="val 1542"/>
            <a:gd name="adj2" fmla="val 182841"/>
            <a:gd name="adj3" fmla="val 19433866"/>
            <a:gd name="adj4" fmla="val 12367729"/>
            <a:gd name="adj5" fmla="val 179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50CE8EB-77CF-4012-8A6C-4977D8AC5EDB}">
      <dsp:nvSpPr>
        <dsp:cNvPr id="0" name=""/>
        <dsp:cNvSpPr/>
      </dsp:nvSpPr>
      <dsp:spPr>
        <a:xfrm>
          <a:off x="2265351" y="581418"/>
          <a:ext cx="1456960" cy="86098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lvl="0" algn="ctr" defTabSz="1066800" rtl="0">
            <a:lnSpc>
              <a:spcPct val="90000"/>
            </a:lnSpc>
            <a:spcBef>
              <a:spcPct val="0"/>
            </a:spcBef>
            <a:spcAft>
              <a:spcPct val="35000"/>
            </a:spcAft>
          </a:pPr>
          <a:r>
            <a:rPr lang="es-PA" sz="2400" kern="1200" dirty="0" smtClean="0"/>
            <a:t>( energía eólica)</a:t>
          </a:r>
          <a:endParaRPr lang="es-ES" sz="2400" kern="1200" dirty="0"/>
        </a:p>
      </dsp:txBody>
      <dsp:txXfrm>
        <a:off x="2290568" y="606635"/>
        <a:ext cx="1406526" cy="810548"/>
      </dsp:txXfrm>
    </dsp:sp>
    <dsp:sp modelId="{0188B7F4-CC92-467C-BFE3-6F5A61D2A0AA}">
      <dsp:nvSpPr>
        <dsp:cNvPr id="0" name=""/>
        <dsp:cNvSpPr/>
      </dsp:nvSpPr>
      <dsp:spPr>
        <a:xfrm>
          <a:off x="4639683" y="652127"/>
          <a:ext cx="1114057" cy="918864"/>
        </a:xfrm>
        <a:prstGeom prst="roundRect">
          <a:avLst>
            <a:gd name="adj" fmla="val 10000"/>
          </a:avLst>
        </a:prstGeom>
        <a:blipFill rotWithShape="0">
          <a:blip xmlns:r="http://schemas.openxmlformats.org/officeDocument/2006/relationships" r:embed="rId3"/>
          <a:stretch>
            <a:fillRect/>
          </a:stretch>
        </a:blip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6A04A21-B4D2-4318-9E8C-7892F8C5D5E4}">
      <dsp:nvSpPr>
        <dsp:cNvPr id="0" name=""/>
        <dsp:cNvSpPr/>
      </dsp:nvSpPr>
      <dsp:spPr>
        <a:xfrm>
          <a:off x="4395787" y="1767824"/>
          <a:ext cx="3060143" cy="3060143"/>
        </a:xfrm>
        <a:prstGeom prst="leftCircularArrow">
          <a:avLst>
            <a:gd name="adj1" fmla="val 1253"/>
            <a:gd name="adj2" fmla="val 147543"/>
            <a:gd name="adj3" fmla="val 2129924"/>
            <a:gd name="adj4" fmla="val 9231359"/>
            <a:gd name="adj5" fmla="val 146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6E9C8CC-5DE4-4E0B-8823-0BC01C37FD9D}">
      <dsp:nvSpPr>
        <dsp:cNvPr id="0" name=""/>
        <dsp:cNvSpPr/>
      </dsp:nvSpPr>
      <dsp:spPr>
        <a:xfrm>
          <a:off x="3467436" y="2773451"/>
          <a:ext cx="2244336" cy="118034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lvl="0" algn="ctr" defTabSz="1066800" rtl="0">
            <a:lnSpc>
              <a:spcPct val="90000"/>
            </a:lnSpc>
            <a:spcBef>
              <a:spcPct val="0"/>
            </a:spcBef>
            <a:spcAft>
              <a:spcPct val="35000"/>
            </a:spcAft>
          </a:pPr>
          <a:r>
            <a:rPr lang="es-PA" sz="2400" kern="1200" dirty="0" smtClean="0"/>
            <a:t>Energía </a:t>
          </a:r>
          <a:r>
            <a:rPr lang="es-PA" sz="2400" kern="1200" smtClean="0"/>
            <a:t>solar ( </a:t>
          </a:r>
          <a:r>
            <a:rPr lang="es-PA" sz="2400" kern="1200" dirty="0" smtClean="0"/>
            <a:t>con paneles solares</a:t>
          </a:r>
          <a:r>
            <a:rPr lang="es-PA" sz="700" kern="1200" dirty="0" smtClean="0"/>
            <a:t>)</a:t>
          </a:r>
          <a:endParaRPr lang="es-ES" sz="700" kern="1200" dirty="0"/>
        </a:p>
      </dsp:txBody>
      <dsp:txXfrm>
        <a:off x="3502007" y="2808022"/>
        <a:ext cx="2175194" cy="1111200"/>
      </dsp:txXfrm>
    </dsp:sp>
    <dsp:sp modelId="{C539CA9D-BF17-4191-9F58-8C9D3C389889}">
      <dsp:nvSpPr>
        <dsp:cNvPr id="0" name=""/>
        <dsp:cNvSpPr/>
      </dsp:nvSpPr>
      <dsp:spPr>
        <a:xfrm>
          <a:off x="6858049" y="2993717"/>
          <a:ext cx="1114057" cy="918864"/>
        </a:xfrm>
        <a:prstGeom prst="roundRect">
          <a:avLst>
            <a:gd name="adj" fmla="val 10000"/>
          </a:avLst>
        </a:prstGeom>
        <a:blipFill rotWithShape="0">
          <a:blip xmlns:r="http://schemas.openxmlformats.org/officeDocument/2006/relationships" r:embed="rId4"/>
          <a:stretch>
            <a:fillRect/>
          </a:stretch>
        </a:blip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C59AB95-189D-49A2-BDE5-83A5651B8BCD}">
      <dsp:nvSpPr>
        <dsp:cNvPr id="0" name=""/>
        <dsp:cNvSpPr/>
      </dsp:nvSpPr>
      <dsp:spPr>
        <a:xfrm>
          <a:off x="5929317" y="941511"/>
          <a:ext cx="2426675" cy="179188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rtl="0">
            <a:lnSpc>
              <a:spcPct val="90000"/>
            </a:lnSpc>
            <a:spcBef>
              <a:spcPct val="0"/>
            </a:spcBef>
            <a:spcAft>
              <a:spcPct val="35000"/>
            </a:spcAft>
          </a:pPr>
          <a:r>
            <a:rPr lang="es-PA" sz="1800" kern="1200" dirty="0" smtClean="0"/>
            <a:t>Utilizando otras formas para generar energía, distintas a la quema de combustibles fósiles y que no liberan CO2 a la atmósfera.</a:t>
          </a:r>
          <a:endParaRPr lang="es-ES" sz="1800" kern="1200" dirty="0"/>
        </a:p>
      </dsp:txBody>
      <dsp:txXfrm>
        <a:off x="5981799" y="993993"/>
        <a:ext cx="2321711" cy="168691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58DAC9-BB40-4AA5-8AC2-6A3F95AAE530}">
      <dsp:nvSpPr>
        <dsp:cNvPr id="0" name=""/>
        <dsp:cNvSpPr/>
      </dsp:nvSpPr>
      <dsp:spPr>
        <a:xfrm>
          <a:off x="324258" y="585251"/>
          <a:ext cx="3223545" cy="3223545"/>
        </a:xfrm>
        <a:prstGeom prst="circularArrow">
          <a:avLst>
            <a:gd name="adj1" fmla="val 5544"/>
            <a:gd name="adj2" fmla="val 330680"/>
            <a:gd name="adj3" fmla="val 13906279"/>
            <a:gd name="adj4" fmla="val 17307132"/>
            <a:gd name="adj5" fmla="val 5757"/>
          </a:avLst>
        </a:prstGeom>
        <a:solidFill>
          <a:schemeClr val="accent1">
            <a:tint val="40000"/>
            <a:hueOff val="0"/>
            <a:satOff val="0"/>
            <a:lumOff val="0"/>
            <a:alphaOff val="0"/>
          </a:schemeClr>
        </a:solidFill>
        <a:ln w="12000"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F9274AA4-474F-43EE-84D4-6F48F26289B1}">
      <dsp:nvSpPr>
        <dsp:cNvPr id="0" name=""/>
        <dsp:cNvSpPr/>
      </dsp:nvSpPr>
      <dsp:spPr>
        <a:xfrm>
          <a:off x="1224149" y="477022"/>
          <a:ext cx="1423764" cy="960428"/>
        </a:xfrm>
        <a:prstGeom prst="roundRect">
          <a:avLst/>
        </a:prstGeom>
        <a:solidFill>
          <a:schemeClr val="accent1">
            <a:hueOff val="0"/>
            <a:satOff val="0"/>
            <a:lumOff val="0"/>
            <a:alphaOff val="0"/>
          </a:schemeClr>
        </a:solidFill>
        <a:ln>
          <a:noFill/>
        </a:ln>
        <a:effectLst>
          <a:glow rad="63500">
            <a:schemeClr val="accent1">
              <a:hueOff val="0"/>
              <a:satOff val="0"/>
              <a:lumOff val="0"/>
              <a:alphaOff val="0"/>
              <a:alpha val="45000"/>
              <a:satMod val="120000"/>
            </a:schemeClr>
          </a:glo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s-PA" sz="1200" kern="1200" dirty="0" smtClean="0"/>
            <a:t>Reducir el consumo de energía eléctrica.</a:t>
          </a:r>
          <a:endParaRPr lang="es-ES" sz="1200" kern="1200" dirty="0"/>
        </a:p>
      </dsp:txBody>
      <dsp:txXfrm>
        <a:off x="1271033" y="523906"/>
        <a:ext cx="1329996" cy="866660"/>
      </dsp:txXfrm>
    </dsp:sp>
    <dsp:sp modelId="{A2E1970B-7290-4B0D-82BF-0D39827D1110}">
      <dsp:nvSpPr>
        <dsp:cNvPr id="0" name=""/>
        <dsp:cNvSpPr/>
      </dsp:nvSpPr>
      <dsp:spPr>
        <a:xfrm>
          <a:off x="2531328" y="1508894"/>
          <a:ext cx="1423764" cy="1346731"/>
        </a:xfrm>
        <a:prstGeom prst="roundRect">
          <a:avLst/>
        </a:prstGeom>
        <a:solidFill>
          <a:schemeClr val="accent1">
            <a:hueOff val="0"/>
            <a:satOff val="0"/>
            <a:lumOff val="0"/>
            <a:alphaOff val="0"/>
          </a:schemeClr>
        </a:solidFill>
        <a:ln>
          <a:noFill/>
        </a:ln>
        <a:effectLst>
          <a:glow rad="63500">
            <a:schemeClr val="accent1">
              <a:hueOff val="0"/>
              <a:satOff val="0"/>
              <a:lumOff val="0"/>
              <a:alphaOff val="0"/>
              <a:alpha val="45000"/>
              <a:satMod val="120000"/>
            </a:schemeClr>
          </a:glo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s-PA" sz="1200" kern="1200" dirty="0" smtClean="0"/>
            <a:t>Utilizar bombillas fluorescentes.</a:t>
          </a:r>
          <a:endParaRPr lang="es-ES" sz="1200" kern="1200" dirty="0"/>
        </a:p>
      </dsp:txBody>
      <dsp:txXfrm>
        <a:off x="2597070" y="1574636"/>
        <a:ext cx="1292280" cy="1215247"/>
      </dsp:txXfrm>
    </dsp:sp>
    <dsp:sp modelId="{8206AB38-CED5-42C0-B340-B937E1AAE474}">
      <dsp:nvSpPr>
        <dsp:cNvPr id="0" name=""/>
        <dsp:cNvSpPr/>
      </dsp:nvSpPr>
      <dsp:spPr>
        <a:xfrm>
          <a:off x="2328853" y="3223422"/>
          <a:ext cx="1423764" cy="1002643"/>
        </a:xfrm>
        <a:prstGeom prst="roundRect">
          <a:avLst/>
        </a:prstGeom>
        <a:solidFill>
          <a:schemeClr val="accent1">
            <a:hueOff val="0"/>
            <a:satOff val="0"/>
            <a:lumOff val="0"/>
            <a:alphaOff val="0"/>
          </a:schemeClr>
        </a:solidFill>
        <a:ln>
          <a:noFill/>
        </a:ln>
        <a:effectLst>
          <a:glow rad="63500">
            <a:schemeClr val="accent1">
              <a:hueOff val="0"/>
              <a:satOff val="0"/>
              <a:lumOff val="0"/>
              <a:alphaOff val="0"/>
              <a:alpha val="45000"/>
              <a:satMod val="120000"/>
            </a:schemeClr>
          </a:glo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s-PA" sz="1200" kern="1200" dirty="0" smtClean="0"/>
            <a:t>Limitar el consumo de agua.</a:t>
          </a:r>
          <a:endParaRPr lang="es-ES" sz="1200" kern="1200" dirty="0"/>
        </a:p>
      </dsp:txBody>
      <dsp:txXfrm>
        <a:off x="2377798" y="3272367"/>
        <a:ext cx="1325874" cy="904753"/>
      </dsp:txXfrm>
    </dsp:sp>
    <dsp:sp modelId="{AAD84334-E5D9-4097-85F6-DF24A3FD9E2A}">
      <dsp:nvSpPr>
        <dsp:cNvPr id="0" name=""/>
        <dsp:cNvSpPr/>
      </dsp:nvSpPr>
      <dsp:spPr>
        <a:xfrm>
          <a:off x="114275" y="3151999"/>
          <a:ext cx="1423764" cy="1027644"/>
        </a:xfrm>
        <a:prstGeom prst="roundRect">
          <a:avLst/>
        </a:prstGeom>
        <a:solidFill>
          <a:schemeClr val="accent1">
            <a:hueOff val="0"/>
            <a:satOff val="0"/>
            <a:lumOff val="0"/>
            <a:alphaOff val="0"/>
          </a:schemeClr>
        </a:solidFill>
        <a:ln>
          <a:noFill/>
        </a:ln>
        <a:effectLst>
          <a:glow rad="63500">
            <a:schemeClr val="accent1">
              <a:hueOff val="0"/>
              <a:satOff val="0"/>
              <a:lumOff val="0"/>
              <a:alphaOff val="0"/>
              <a:alpha val="45000"/>
              <a:satMod val="120000"/>
            </a:schemeClr>
          </a:glo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s-PA" sz="1200" kern="1200" dirty="0" smtClean="0"/>
            <a:t>Hacer mayor uso de la energía solar.</a:t>
          </a:r>
          <a:endParaRPr lang="es-ES" sz="1200" kern="1200" dirty="0"/>
        </a:p>
      </dsp:txBody>
      <dsp:txXfrm>
        <a:off x="164440" y="3202164"/>
        <a:ext cx="1323434" cy="927314"/>
      </dsp:txXfrm>
    </dsp:sp>
    <dsp:sp modelId="{7D914E24-13B2-4AE8-8309-88FDEC5CCEF4}">
      <dsp:nvSpPr>
        <dsp:cNvPr id="0" name=""/>
        <dsp:cNvSpPr/>
      </dsp:nvSpPr>
      <dsp:spPr>
        <a:xfrm>
          <a:off x="114270" y="1501406"/>
          <a:ext cx="1090688" cy="1097117"/>
        </a:xfrm>
        <a:prstGeom prst="roundRect">
          <a:avLst/>
        </a:prstGeom>
        <a:solidFill>
          <a:schemeClr val="accent1">
            <a:hueOff val="0"/>
            <a:satOff val="0"/>
            <a:lumOff val="0"/>
            <a:alphaOff val="0"/>
          </a:schemeClr>
        </a:solidFill>
        <a:ln>
          <a:noFill/>
        </a:ln>
        <a:effectLst>
          <a:glow rad="63500">
            <a:schemeClr val="accent1">
              <a:hueOff val="0"/>
              <a:satOff val="0"/>
              <a:lumOff val="0"/>
              <a:alphaOff val="0"/>
              <a:alpha val="45000"/>
              <a:satMod val="120000"/>
            </a:schemeClr>
          </a:glo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s-PA" sz="1200" kern="1200" dirty="0" smtClean="0"/>
            <a:t>Sembrar árboles.</a:t>
          </a:r>
          <a:endParaRPr lang="es-ES" sz="1200" kern="1200" dirty="0"/>
        </a:p>
      </dsp:txBody>
      <dsp:txXfrm>
        <a:off x="167513" y="1554649"/>
        <a:ext cx="984202" cy="99063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ED0057-DA7E-4D28-8BC5-E9E392656C8D}">
      <dsp:nvSpPr>
        <dsp:cNvPr id="0" name=""/>
        <dsp:cNvSpPr/>
      </dsp:nvSpPr>
      <dsp:spPr>
        <a:xfrm>
          <a:off x="506716" y="582810"/>
          <a:ext cx="3125209" cy="3125209"/>
        </a:xfrm>
        <a:prstGeom prst="circularArrow">
          <a:avLst>
            <a:gd name="adj1" fmla="val 4668"/>
            <a:gd name="adj2" fmla="val 272909"/>
            <a:gd name="adj3" fmla="val 13174746"/>
            <a:gd name="adj4" fmla="val 17801394"/>
            <a:gd name="adj5" fmla="val 4847"/>
          </a:avLst>
        </a:prstGeom>
        <a:solidFill>
          <a:schemeClr val="accent1">
            <a:tint val="40000"/>
            <a:hueOff val="0"/>
            <a:satOff val="0"/>
            <a:lumOff val="0"/>
            <a:alphaOff val="0"/>
          </a:schemeClr>
        </a:solidFill>
        <a:ln w="12000"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F3FA5CF9-2686-4691-BC09-E6E95929F44A}">
      <dsp:nvSpPr>
        <dsp:cNvPr id="0" name=""/>
        <dsp:cNvSpPr/>
      </dsp:nvSpPr>
      <dsp:spPr>
        <a:xfrm>
          <a:off x="1122566" y="621884"/>
          <a:ext cx="1893509" cy="946754"/>
        </a:xfrm>
        <a:prstGeom prst="roundRect">
          <a:avLst/>
        </a:prstGeom>
        <a:solidFill>
          <a:schemeClr val="accent1">
            <a:hueOff val="0"/>
            <a:satOff val="0"/>
            <a:lumOff val="0"/>
            <a:alphaOff val="0"/>
          </a:schemeClr>
        </a:solidFill>
        <a:ln>
          <a:noFill/>
        </a:ln>
        <a:effectLst>
          <a:glow rad="63500">
            <a:schemeClr val="accent1">
              <a:hueOff val="0"/>
              <a:satOff val="0"/>
              <a:lumOff val="0"/>
              <a:alphaOff val="0"/>
              <a:alpha val="45000"/>
              <a:satMod val="120000"/>
            </a:schemeClr>
          </a:glo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rtl="0">
            <a:lnSpc>
              <a:spcPct val="90000"/>
            </a:lnSpc>
            <a:spcBef>
              <a:spcPct val="0"/>
            </a:spcBef>
            <a:spcAft>
              <a:spcPct val="35000"/>
            </a:spcAft>
          </a:pPr>
          <a:r>
            <a:rPr lang="es-ES" sz="1300" kern="1200" dirty="0" smtClean="0"/>
            <a:t>Reducir el uso de calentadores de agua y aires acondicionado.</a:t>
          </a:r>
          <a:endParaRPr lang="es-ES" sz="1300" kern="1200" dirty="0"/>
        </a:p>
      </dsp:txBody>
      <dsp:txXfrm>
        <a:off x="1168783" y="668101"/>
        <a:ext cx="1801075" cy="854320"/>
      </dsp:txXfrm>
    </dsp:sp>
    <dsp:sp modelId="{F94A9522-EE5A-4CDD-A5F4-BB8A618F0291}">
      <dsp:nvSpPr>
        <dsp:cNvPr id="0" name=""/>
        <dsp:cNvSpPr/>
      </dsp:nvSpPr>
      <dsp:spPr>
        <a:xfrm>
          <a:off x="2244724" y="1744042"/>
          <a:ext cx="1893509" cy="946754"/>
        </a:xfrm>
        <a:prstGeom prst="roundRect">
          <a:avLst/>
        </a:prstGeom>
        <a:solidFill>
          <a:schemeClr val="accent1">
            <a:hueOff val="0"/>
            <a:satOff val="0"/>
            <a:lumOff val="0"/>
            <a:alphaOff val="0"/>
          </a:schemeClr>
        </a:solidFill>
        <a:ln>
          <a:noFill/>
        </a:ln>
        <a:effectLst>
          <a:glow rad="63500">
            <a:schemeClr val="accent1">
              <a:hueOff val="0"/>
              <a:satOff val="0"/>
              <a:lumOff val="0"/>
              <a:alphaOff val="0"/>
              <a:alpha val="45000"/>
              <a:satMod val="120000"/>
            </a:schemeClr>
          </a:glo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rtl="0">
            <a:lnSpc>
              <a:spcPct val="90000"/>
            </a:lnSpc>
            <a:spcBef>
              <a:spcPct val="0"/>
            </a:spcBef>
            <a:spcAft>
              <a:spcPct val="35000"/>
            </a:spcAft>
          </a:pPr>
          <a:r>
            <a:rPr lang="es-ES" sz="1300" kern="1200" dirty="0" smtClean="0"/>
            <a:t>Reciclar envases de aluminio, plástico y vidrio, cartón y papel.</a:t>
          </a:r>
          <a:endParaRPr lang="es-ES" sz="1300" kern="1200" dirty="0"/>
        </a:p>
      </dsp:txBody>
      <dsp:txXfrm>
        <a:off x="2290941" y="1790259"/>
        <a:ext cx="1801075" cy="854320"/>
      </dsp:txXfrm>
    </dsp:sp>
    <dsp:sp modelId="{FC4FF811-D986-4887-A770-D3D0357F2C22}">
      <dsp:nvSpPr>
        <dsp:cNvPr id="0" name=""/>
        <dsp:cNvSpPr/>
      </dsp:nvSpPr>
      <dsp:spPr>
        <a:xfrm>
          <a:off x="1122566" y="2866200"/>
          <a:ext cx="1893509" cy="946754"/>
        </a:xfrm>
        <a:prstGeom prst="roundRect">
          <a:avLst/>
        </a:prstGeom>
        <a:solidFill>
          <a:schemeClr val="accent1">
            <a:hueOff val="0"/>
            <a:satOff val="0"/>
            <a:lumOff val="0"/>
            <a:alphaOff val="0"/>
          </a:schemeClr>
        </a:solidFill>
        <a:ln>
          <a:noFill/>
        </a:ln>
        <a:effectLst>
          <a:glow rad="63500">
            <a:schemeClr val="accent1">
              <a:hueOff val="0"/>
              <a:satOff val="0"/>
              <a:lumOff val="0"/>
              <a:alphaOff val="0"/>
              <a:alpha val="45000"/>
              <a:satMod val="120000"/>
            </a:schemeClr>
          </a:glo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rtl="0">
            <a:lnSpc>
              <a:spcPct val="90000"/>
            </a:lnSpc>
            <a:spcBef>
              <a:spcPct val="0"/>
            </a:spcBef>
            <a:spcAft>
              <a:spcPct val="35000"/>
            </a:spcAft>
          </a:pPr>
          <a:r>
            <a:rPr lang="es-ES" sz="1300" kern="1200" dirty="0" smtClean="0"/>
            <a:t>Comer alimentos frescos.</a:t>
          </a:r>
          <a:endParaRPr lang="es-ES" sz="1300" kern="1200" dirty="0"/>
        </a:p>
      </dsp:txBody>
      <dsp:txXfrm>
        <a:off x="1168783" y="2912417"/>
        <a:ext cx="1801075" cy="854320"/>
      </dsp:txXfrm>
    </dsp:sp>
    <dsp:sp modelId="{54661C43-5093-4636-B92B-0BA5259E0C0B}">
      <dsp:nvSpPr>
        <dsp:cNvPr id="0" name=""/>
        <dsp:cNvSpPr/>
      </dsp:nvSpPr>
      <dsp:spPr>
        <a:xfrm>
          <a:off x="408" y="1744042"/>
          <a:ext cx="1893509" cy="946754"/>
        </a:xfrm>
        <a:prstGeom prst="roundRect">
          <a:avLst/>
        </a:prstGeom>
        <a:solidFill>
          <a:schemeClr val="accent1">
            <a:hueOff val="0"/>
            <a:satOff val="0"/>
            <a:lumOff val="0"/>
            <a:alphaOff val="0"/>
          </a:schemeClr>
        </a:solidFill>
        <a:ln>
          <a:noFill/>
        </a:ln>
        <a:effectLst>
          <a:glow rad="63500">
            <a:schemeClr val="accent1">
              <a:hueOff val="0"/>
              <a:satOff val="0"/>
              <a:lumOff val="0"/>
              <a:alphaOff val="0"/>
              <a:alpha val="45000"/>
              <a:satMod val="120000"/>
            </a:schemeClr>
          </a:glo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rtl="0">
            <a:lnSpc>
              <a:spcPct val="90000"/>
            </a:lnSpc>
            <a:spcBef>
              <a:spcPct val="0"/>
            </a:spcBef>
            <a:spcAft>
              <a:spcPct val="35000"/>
            </a:spcAft>
          </a:pPr>
          <a:r>
            <a:rPr lang="es-ES" sz="1300" kern="1200" dirty="0" smtClean="0"/>
            <a:t>Educar y crear conciencia sobre la realidad del problema. </a:t>
          </a:r>
          <a:endParaRPr lang="es-ES" sz="1300" kern="1200" dirty="0"/>
        </a:p>
      </dsp:txBody>
      <dsp:txXfrm>
        <a:off x="46625" y="1790259"/>
        <a:ext cx="1801075" cy="8543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D4D92F-7370-4939-ACC5-9A9EA2DCFD62}">
      <dsp:nvSpPr>
        <dsp:cNvPr id="0" name=""/>
        <dsp:cNvSpPr/>
      </dsp:nvSpPr>
      <dsp:spPr>
        <a:xfrm>
          <a:off x="0" y="0"/>
          <a:ext cx="1143000" cy="1143000"/>
        </a:xfrm>
        <a:prstGeom prst="pie">
          <a:avLst>
            <a:gd name="adj1" fmla="val 5400000"/>
            <a:gd name="adj2" fmla="val 1620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393C59-DBD6-4503-8F18-C263A4CB4D27}">
      <dsp:nvSpPr>
        <dsp:cNvPr id="0" name=""/>
        <dsp:cNvSpPr/>
      </dsp:nvSpPr>
      <dsp:spPr>
        <a:xfrm>
          <a:off x="571500" y="0"/>
          <a:ext cx="7658100" cy="11430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lvl="0" algn="ctr" defTabSz="1511300" rtl="0">
            <a:lnSpc>
              <a:spcPct val="90000"/>
            </a:lnSpc>
            <a:spcBef>
              <a:spcPct val="0"/>
            </a:spcBef>
            <a:spcAft>
              <a:spcPct val="35000"/>
            </a:spcAft>
          </a:pPr>
          <a:r>
            <a:rPr lang="es-PA" sz="3400" b="0" kern="1200" dirty="0" smtClean="0"/>
            <a:t>Consecuencia del calentamiento global</a:t>
          </a:r>
          <a:endParaRPr lang="es-PA" sz="3400" b="0" kern="1200" dirty="0"/>
        </a:p>
      </dsp:txBody>
      <dsp:txXfrm>
        <a:off x="571500" y="0"/>
        <a:ext cx="7658100" cy="1143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643A82-E1F6-4392-8DFD-A262BFA8FC2A}">
      <dsp:nvSpPr>
        <dsp:cNvPr id="0" name=""/>
        <dsp:cNvSpPr/>
      </dsp:nvSpPr>
      <dsp:spPr>
        <a:xfrm>
          <a:off x="2322464" y="-129379"/>
          <a:ext cx="1324150" cy="1086416"/>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rtl="0">
            <a:lnSpc>
              <a:spcPct val="90000"/>
            </a:lnSpc>
            <a:spcBef>
              <a:spcPct val="0"/>
            </a:spcBef>
            <a:spcAft>
              <a:spcPct val="35000"/>
            </a:spcAft>
          </a:pPr>
          <a:r>
            <a:rPr lang="es-ES" sz="1400" kern="1200" dirty="0" smtClean="0"/>
            <a:t>Elevación del nivel del mar.</a:t>
          </a:r>
          <a:endParaRPr lang="es-ES" sz="1400" kern="1200" dirty="0"/>
        </a:p>
      </dsp:txBody>
      <dsp:txXfrm>
        <a:off x="2516381" y="29723"/>
        <a:ext cx="936316" cy="768212"/>
      </dsp:txXfrm>
    </dsp:sp>
    <dsp:sp modelId="{459757B8-97C5-4997-BA7A-D5E1C2F716C9}">
      <dsp:nvSpPr>
        <dsp:cNvPr id="0" name=""/>
        <dsp:cNvSpPr/>
      </dsp:nvSpPr>
      <dsp:spPr>
        <a:xfrm rot="555461">
          <a:off x="3943269" y="395915"/>
          <a:ext cx="444323" cy="27392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S" sz="1100" kern="1200"/>
        </a:p>
      </dsp:txBody>
      <dsp:txXfrm>
        <a:off x="3943804" y="444090"/>
        <a:ext cx="362146" cy="164355"/>
      </dsp:txXfrm>
    </dsp:sp>
    <dsp:sp modelId="{DBC086E6-8A76-4FB4-8576-4FED094AE248}">
      <dsp:nvSpPr>
        <dsp:cNvPr id="0" name=""/>
        <dsp:cNvSpPr/>
      </dsp:nvSpPr>
      <dsp:spPr>
        <a:xfrm>
          <a:off x="4446373" y="142875"/>
          <a:ext cx="1554418" cy="1271825"/>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just" defTabSz="622300" rtl="0">
            <a:lnSpc>
              <a:spcPct val="90000"/>
            </a:lnSpc>
            <a:spcBef>
              <a:spcPct val="0"/>
            </a:spcBef>
            <a:spcAft>
              <a:spcPct val="35000"/>
            </a:spcAft>
          </a:pPr>
          <a:r>
            <a:rPr lang="es-ES" sz="1400" kern="1200" dirty="0" smtClean="0"/>
            <a:t>Lluvias e inundaciones severas.</a:t>
          </a:r>
          <a:endParaRPr lang="es-ES" sz="1400" kern="1200" dirty="0"/>
        </a:p>
      </dsp:txBody>
      <dsp:txXfrm>
        <a:off x="4674012" y="329129"/>
        <a:ext cx="1099140" cy="899317"/>
      </dsp:txXfrm>
    </dsp:sp>
    <dsp:sp modelId="{EB7EA6B4-299B-4D1A-A25A-4289CF9FCB89}">
      <dsp:nvSpPr>
        <dsp:cNvPr id="0" name=""/>
        <dsp:cNvSpPr/>
      </dsp:nvSpPr>
      <dsp:spPr>
        <a:xfrm rot="5469415">
          <a:off x="5080730" y="1507071"/>
          <a:ext cx="250757" cy="27392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S" sz="1100" kern="1200"/>
        </a:p>
      </dsp:txBody>
      <dsp:txXfrm rot="10800000">
        <a:off x="5119103" y="1524250"/>
        <a:ext cx="175530" cy="164355"/>
      </dsp:txXfrm>
    </dsp:sp>
    <dsp:sp modelId="{29EE957D-76EA-491F-A756-87E0A8674C72}">
      <dsp:nvSpPr>
        <dsp:cNvPr id="0" name=""/>
        <dsp:cNvSpPr/>
      </dsp:nvSpPr>
      <dsp:spPr>
        <a:xfrm>
          <a:off x="4378715" y="1887587"/>
          <a:ext cx="1622076" cy="1132638"/>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rtl="0">
            <a:lnSpc>
              <a:spcPct val="90000"/>
            </a:lnSpc>
            <a:spcBef>
              <a:spcPct val="0"/>
            </a:spcBef>
            <a:spcAft>
              <a:spcPct val="35000"/>
            </a:spcAft>
          </a:pPr>
          <a:r>
            <a:rPr lang="es-ES" sz="1200" kern="1200" dirty="0" smtClean="0"/>
            <a:t>Escases del agua.</a:t>
          </a:r>
          <a:endParaRPr lang="es-ES" sz="1200" kern="1200" dirty="0"/>
        </a:p>
      </dsp:txBody>
      <dsp:txXfrm>
        <a:off x="4616263" y="2053458"/>
        <a:ext cx="1146980" cy="800896"/>
      </dsp:txXfrm>
    </dsp:sp>
    <dsp:sp modelId="{6243F9D2-D6CB-40F4-8832-275BDF2FD36C}">
      <dsp:nvSpPr>
        <dsp:cNvPr id="0" name=""/>
        <dsp:cNvSpPr/>
      </dsp:nvSpPr>
      <dsp:spPr>
        <a:xfrm rot="6807524">
          <a:off x="4855496" y="2955142"/>
          <a:ext cx="114615" cy="27392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S" sz="1100" kern="1200"/>
        </a:p>
      </dsp:txBody>
      <dsp:txXfrm rot="10800000">
        <a:off x="4879532" y="2994156"/>
        <a:ext cx="80231" cy="164355"/>
      </dsp:txXfrm>
    </dsp:sp>
    <dsp:sp modelId="{C8A6835C-FCBE-4858-BE66-9FFD557DE08E}">
      <dsp:nvSpPr>
        <dsp:cNvPr id="0" name=""/>
        <dsp:cNvSpPr/>
      </dsp:nvSpPr>
      <dsp:spPr>
        <a:xfrm>
          <a:off x="4054486" y="3179904"/>
          <a:ext cx="1288220" cy="811630"/>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rtl="0">
            <a:lnSpc>
              <a:spcPct val="90000"/>
            </a:lnSpc>
            <a:spcBef>
              <a:spcPct val="0"/>
            </a:spcBef>
            <a:spcAft>
              <a:spcPct val="35000"/>
            </a:spcAft>
          </a:pPr>
          <a:r>
            <a:rPr lang="es-ES" sz="1400" kern="1200" dirty="0" smtClean="0"/>
            <a:t>Sequía.</a:t>
          </a:r>
          <a:endParaRPr lang="es-ES" sz="1400" kern="1200" dirty="0"/>
        </a:p>
      </dsp:txBody>
      <dsp:txXfrm>
        <a:off x="4243141" y="3298764"/>
        <a:ext cx="910910" cy="573910"/>
      </dsp:txXfrm>
    </dsp:sp>
    <dsp:sp modelId="{C580EA80-C34C-48B5-942B-7DB675EF3A95}">
      <dsp:nvSpPr>
        <dsp:cNvPr id="0" name=""/>
        <dsp:cNvSpPr/>
      </dsp:nvSpPr>
      <dsp:spPr>
        <a:xfrm rot="10804855">
          <a:off x="3687951" y="3447512"/>
          <a:ext cx="259019" cy="27392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S" sz="1100" kern="1200"/>
        </a:p>
      </dsp:txBody>
      <dsp:txXfrm rot="10800000">
        <a:off x="3765657" y="3502352"/>
        <a:ext cx="181313" cy="164355"/>
      </dsp:txXfrm>
    </dsp:sp>
    <dsp:sp modelId="{14BC428C-78F7-432C-9429-445DEAD7B2B7}">
      <dsp:nvSpPr>
        <dsp:cNvPr id="0" name=""/>
        <dsp:cNvSpPr/>
      </dsp:nvSpPr>
      <dsp:spPr>
        <a:xfrm>
          <a:off x="2116023" y="3018363"/>
          <a:ext cx="1449750" cy="1129465"/>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rtl="0">
            <a:lnSpc>
              <a:spcPct val="90000"/>
            </a:lnSpc>
            <a:spcBef>
              <a:spcPct val="0"/>
            </a:spcBef>
            <a:spcAft>
              <a:spcPct val="35000"/>
            </a:spcAft>
          </a:pPr>
          <a:r>
            <a:rPr lang="es-ES" sz="1400" kern="1200" dirty="0" smtClean="0"/>
            <a:t>Fuertes huracanes.</a:t>
          </a:r>
          <a:endParaRPr lang="es-ES" sz="1400" kern="1200" dirty="0"/>
        </a:p>
      </dsp:txBody>
      <dsp:txXfrm>
        <a:off x="2328334" y="3183769"/>
        <a:ext cx="1025128" cy="798653"/>
      </dsp:txXfrm>
    </dsp:sp>
    <dsp:sp modelId="{48F2B0EE-F8F8-4711-8969-99D8BEDC00BC}">
      <dsp:nvSpPr>
        <dsp:cNvPr id="0" name=""/>
        <dsp:cNvSpPr/>
      </dsp:nvSpPr>
      <dsp:spPr>
        <a:xfrm rot="10884546">
          <a:off x="1752305" y="3422520"/>
          <a:ext cx="257332" cy="27392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S" sz="1100" kern="1200"/>
        </a:p>
      </dsp:txBody>
      <dsp:txXfrm rot="10800000">
        <a:off x="1829493" y="3478254"/>
        <a:ext cx="180132" cy="164355"/>
      </dsp:txXfrm>
    </dsp:sp>
    <dsp:sp modelId="{35F12DA3-ED57-42E7-B37E-C501BFB63BD3}">
      <dsp:nvSpPr>
        <dsp:cNvPr id="0" name=""/>
        <dsp:cNvSpPr/>
      </dsp:nvSpPr>
      <dsp:spPr>
        <a:xfrm>
          <a:off x="335005" y="3074270"/>
          <a:ext cx="1296376" cy="926257"/>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rtl="0">
            <a:lnSpc>
              <a:spcPct val="90000"/>
            </a:lnSpc>
            <a:spcBef>
              <a:spcPct val="0"/>
            </a:spcBef>
            <a:spcAft>
              <a:spcPct val="35000"/>
            </a:spcAft>
          </a:pPr>
          <a:r>
            <a:rPr lang="es-ES" sz="1400" kern="1200" dirty="0" smtClean="0"/>
            <a:t>Deshielo de la zona polar.</a:t>
          </a:r>
          <a:endParaRPr lang="es-ES" sz="1400" kern="1200" dirty="0"/>
        </a:p>
      </dsp:txBody>
      <dsp:txXfrm>
        <a:off x="524855" y="3209917"/>
        <a:ext cx="916676" cy="654963"/>
      </dsp:txXfrm>
    </dsp:sp>
    <dsp:sp modelId="{30BC32D2-2578-473B-B7FE-A2F3FAA89E35}">
      <dsp:nvSpPr>
        <dsp:cNvPr id="0" name=""/>
        <dsp:cNvSpPr/>
      </dsp:nvSpPr>
      <dsp:spPr>
        <a:xfrm rot="15850247">
          <a:off x="789346" y="2713316"/>
          <a:ext cx="247395" cy="27392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S" sz="1100" kern="1200"/>
        </a:p>
      </dsp:txBody>
      <dsp:txXfrm rot="10800000">
        <a:off x="830224" y="2805018"/>
        <a:ext cx="173177" cy="164355"/>
      </dsp:txXfrm>
    </dsp:sp>
    <dsp:sp modelId="{7AC6D31A-5659-4A1B-86BA-3B23107F5197}">
      <dsp:nvSpPr>
        <dsp:cNvPr id="0" name=""/>
        <dsp:cNvSpPr/>
      </dsp:nvSpPr>
      <dsp:spPr>
        <a:xfrm>
          <a:off x="0" y="1453741"/>
          <a:ext cx="1659248" cy="1158854"/>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rtl="0">
            <a:lnSpc>
              <a:spcPct val="90000"/>
            </a:lnSpc>
            <a:spcBef>
              <a:spcPct val="0"/>
            </a:spcBef>
            <a:spcAft>
              <a:spcPct val="35000"/>
            </a:spcAft>
          </a:pPr>
          <a:r>
            <a:rPr lang="es-ES" sz="1400" kern="1200" dirty="0" smtClean="0"/>
            <a:t>Destrucción del ecosistema.</a:t>
          </a:r>
          <a:endParaRPr lang="es-ES" sz="1400" kern="1200" dirty="0"/>
        </a:p>
      </dsp:txBody>
      <dsp:txXfrm>
        <a:off x="242991" y="1623451"/>
        <a:ext cx="1173266" cy="819434"/>
      </dsp:txXfrm>
    </dsp:sp>
    <dsp:sp modelId="{C0EF72C9-4F39-42BE-A1C0-5533814927F9}">
      <dsp:nvSpPr>
        <dsp:cNvPr id="0" name=""/>
        <dsp:cNvSpPr/>
      </dsp:nvSpPr>
      <dsp:spPr>
        <a:xfrm rot="17067717">
          <a:off x="954152" y="1252369"/>
          <a:ext cx="83045" cy="27392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S" sz="1100" kern="1200"/>
        </a:p>
      </dsp:txBody>
      <dsp:txXfrm>
        <a:off x="963498" y="1319216"/>
        <a:ext cx="58132" cy="164355"/>
      </dsp:txXfrm>
    </dsp:sp>
    <dsp:sp modelId="{A37B6132-8496-47B4-B2A8-F96860E28375}">
      <dsp:nvSpPr>
        <dsp:cNvPr id="0" name=""/>
        <dsp:cNvSpPr/>
      </dsp:nvSpPr>
      <dsp:spPr>
        <a:xfrm>
          <a:off x="173540" y="0"/>
          <a:ext cx="2020375" cy="1320376"/>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rtl="0">
            <a:lnSpc>
              <a:spcPct val="90000"/>
            </a:lnSpc>
            <a:spcBef>
              <a:spcPct val="0"/>
            </a:spcBef>
            <a:spcAft>
              <a:spcPct val="35000"/>
            </a:spcAft>
          </a:pPr>
          <a:r>
            <a:rPr lang="es-ES" sz="1200" kern="1200" dirty="0" smtClean="0"/>
            <a:t>Modificación de la flora y la fauna que ocasiona desaparición de las plantas y animales</a:t>
          </a:r>
          <a:r>
            <a:rPr lang="es-ES" sz="700" kern="1200" dirty="0" smtClean="0"/>
            <a:t>.</a:t>
          </a:r>
          <a:endParaRPr lang="es-ES" sz="700" kern="1200" dirty="0"/>
        </a:p>
      </dsp:txBody>
      <dsp:txXfrm>
        <a:off x="469417" y="193365"/>
        <a:ext cx="1428621" cy="933646"/>
      </dsp:txXfrm>
    </dsp:sp>
    <dsp:sp modelId="{99587EA4-C2C6-4445-9F1E-AC9441E51B98}">
      <dsp:nvSpPr>
        <dsp:cNvPr id="0" name=""/>
        <dsp:cNvSpPr/>
      </dsp:nvSpPr>
      <dsp:spPr>
        <a:xfrm rot="21132601">
          <a:off x="2207071" y="377409"/>
          <a:ext cx="85052" cy="27392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S" sz="1100" kern="1200"/>
        </a:p>
      </dsp:txBody>
      <dsp:txXfrm>
        <a:off x="2207189" y="433923"/>
        <a:ext cx="59536" cy="16435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BCEA48-6CDD-4691-9237-B9ED3BAA9889}">
      <dsp:nvSpPr>
        <dsp:cNvPr id="0" name=""/>
        <dsp:cNvSpPr/>
      </dsp:nvSpPr>
      <dsp:spPr>
        <a:xfrm>
          <a:off x="1965" y="0"/>
          <a:ext cx="2060086" cy="4071966"/>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glow rad="63500">
            <a:schemeClr val="accent1">
              <a:hueOff val="0"/>
              <a:satOff val="0"/>
              <a:lumOff val="0"/>
              <a:alphaOff val="0"/>
              <a:alpha val="45000"/>
              <a:satMod val="120000"/>
            </a:schemeClr>
          </a:glow>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rtl="0">
            <a:lnSpc>
              <a:spcPct val="90000"/>
            </a:lnSpc>
            <a:spcBef>
              <a:spcPct val="0"/>
            </a:spcBef>
            <a:spcAft>
              <a:spcPct val="35000"/>
            </a:spcAft>
          </a:pPr>
          <a:r>
            <a:rPr lang="es-PA" sz="2000" kern="1200" dirty="0" smtClean="0"/>
            <a:t>Uso de aerosol destruye la capa de ozono.</a:t>
          </a:r>
          <a:endParaRPr lang="es-ES" sz="2000" kern="1200" dirty="0"/>
        </a:p>
      </dsp:txBody>
      <dsp:txXfrm>
        <a:off x="1965" y="1628786"/>
        <a:ext cx="2060086" cy="1628786"/>
      </dsp:txXfrm>
    </dsp:sp>
    <dsp:sp modelId="{7DE443FE-7A1C-479E-A66C-EB2470C67CE5}">
      <dsp:nvSpPr>
        <dsp:cNvPr id="0" name=""/>
        <dsp:cNvSpPr/>
      </dsp:nvSpPr>
      <dsp:spPr>
        <a:xfrm>
          <a:off x="354026" y="244317"/>
          <a:ext cx="1355964" cy="1355964"/>
        </a:xfrm>
        <a:prstGeom prst="ellipse">
          <a:avLst/>
        </a:prstGeom>
        <a:blipFill rotWithShape="0">
          <a:blip xmlns:r="http://schemas.openxmlformats.org/officeDocument/2006/relationships" r:embed="rId1"/>
          <a:stretch>
            <a:fillRect/>
          </a:stretch>
        </a:blipFill>
        <a:ln w="38100" cap="flat" cmpd="sng" algn="ctr">
          <a:solidFill>
            <a:schemeClr val="lt1">
              <a:hueOff val="0"/>
              <a:satOff val="0"/>
              <a:lumOff val="0"/>
              <a:alphaOff val="0"/>
            </a:schemeClr>
          </a:solidFill>
          <a:prstDash val="solid"/>
        </a:ln>
        <a:effectLst>
          <a:glow rad="63500">
            <a:schemeClr val="accent1">
              <a:tint val="50000"/>
              <a:hueOff val="0"/>
              <a:satOff val="0"/>
              <a:lumOff val="0"/>
              <a:alphaOff val="0"/>
              <a:alpha val="45000"/>
              <a:satMod val="120000"/>
            </a:schemeClr>
          </a:glow>
        </a:effectLst>
      </dsp:spPr>
      <dsp:style>
        <a:lnRef idx="3">
          <a:scrgbClr r="0" g="0" b="0"/>
        </a:lnRef>
        <a:fillRef idx="1">
          <a:scrgbClr r="0" g="0" b="0"/>
        </a:fillRef>
        <a:effectRef idx="1">
          <a:scrgbClr r="0" g="0" b="0"/>
        </a:effectRef>
        <a:fontRef idx="minor"/>
      </dsp:style>
    </dsp:sp>
    <dsp:sp modelId="{6972F21D-51CD-4120-9BE7-2D10B986E2F7}">
      <dsp:nvSpPr>
        <dsp:cNvPr id="0" name=""/>
        <dsp:cNvSpPr/>
      </dsp:nvSpPr>
      <dsp:spPr>
        <a:xfrm>
          <a:off x="2123854" y="0"/>
          <a:ext cx="2060086" cy="4071966"/>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glow rad="63500">
            <a:schemeClr val="accent1">
              <a:hueOff val="0"/>
              <a:satOff val="0"/>
              <a:lumOff val="0"/>
              <a:alphaOff val="0"/>
              <a:alpha val="45000"/>
              <a:satMod val="120000"/>
            </a:schemeClr>
          </a:glow>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rtl="0">
            <a:lnSpc>
              <a:spcPct val="90000"/>
            </a:lnSpc>
            <a:spcBef>
              <a:spcPct val="0"/>
            </a:spcBef>
            <a:spcAft>
              <a:spcPct val="35000"/>
            </a:spcAft>
          </a:pPr>
          <a:r>
            <a:rPr lang="es-PA" sz="2000" kern="1200" dirty="0" smtClean="0"/>
            <a:t>Dióxido de carbono que liberan los automóviles</a:t>
          </a:r>
          <a:r>
            <a:rPr lang="es-PA" sz="1600" kern="1200" dirty="0" smtClean="0"/>
            <a:t>.</a:t>
          </a:r>
          <a:endParaRPr lang="es-ES" sz="1600" kern="1200" dirty="0"/>
        </a:p>
      </dsp:txBody>
      <dsp:txXfrm>
        <a:off x="2123854" y="1628786"/>
        <a:ext cx="2060086" cy="1628786"/>
      </dsp:txXfrm>
    </dsp:sp>
    <dsp:sp modelId="{3100973D-28DD-4138-A885-0ADAF0E29778}">
      <dsp:nvSpPr>
        <dsp:cNvPr id="0" name=""/>
        <dsp:cNvSpPr/>
      </dsp:nvSpPr>
      <dsp:spPr>
        <a:xfrm>
          <a:off x="2475915" y="244317"/>
          <a:ext cx="1355964" cy="1355964"/>
        </a:xfrm>
        <a:prstGeom prst="ellipse">
          <a:avLst/>
        </a:prstGeom>
        <a:blipFill rotWithShape="0">
          <a:blip xmlns:r="http://schemas.openxmlformats.org/officeDocument/2006/relationships" r:embed="rId2"/>
          <a:stretch>
            <a:fillRect/>
          </a:stretch>
        </a:blipFill>
        <a:ln w="38100" cap="flat" cmpd="sng" algn="ctr">
          <a:solidFill>
            <a:schemeClr val="lt1">
              <a:hueOff val="0"/>
              <a:satOff val="0"/>
              <a:lumOff val="0"/>
              <a:alphaOff val="0"/>
            </a:schemeClr>
          </a:solidFill>
          <a:prstDash val="solid"/>
        </a:ln>
        <a:effectLst>
          <a:glow rad="63500">
            <a:schemeClr val="accent1">
              <a:tint val="50000"/>
              <a:hueOff val="0"/>
              <a:satOff val="0"/>
              <a:lumOff val="0"/>
              <a:alphaOff val="0"/>
              <a:alpha val="45000"/>
              <a:satMod val="120000"/>
            </a:schemeClr>
          </a:glow>
        </a:effectLst>
      </dsp:spPr>
      <dsp:style>
        <a:lnRef idx="3">
          <a:scrgbClr r="0" g="0" b="0"/>
        </a:lnRef>
        <a:fillRef idx="1">
          <a:scrgbClr r="0" g="0" b="0"/>
        </a:fillRef>
        <a:effectRef idx="1">
          <a:scrgbClr r="0" g="0" b="0"/>
        </a:effectRef>
        <a:fontRef idx="minor"/>
      </dsp:style>
    </dsp:sp>
    <dsp:sp modelId="{AE3D8B66-3EE0-469F-A546-A77183076FF8}">
      <dsp:nvSpPr>
        <dsp:cNvPr id="0" name=""/>
        <dsp:cNvSpPr/>
      </dsp:nvSpPr>
      <dsp:spPr>
        <a:xfrm>
          <a:off x="4245743" y="0"/>
          <a:ext cx="2060086" cy="4071966"/>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glow rad="63500">
            <a:schemeClr val="accent1">
              <a:hueOff val="0"/>
              <a:satOff val="0"/>
              <a:lumOff val="0"/>
              <a:alphaOff val="0"/>
              <a:alpha val="45000"/>
              <a:satMod val="120000"/>
            </a:schemeClr>
          </a:glow>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rtl="0">
            <a:lnSpc>
              <a:spcPct val="90000"/>
            </a:lnSpc>
            <a:spcBef>
              <a:spcPct val="0"/>
            </a:spcBef>
            <a:spcAft>
              <a:spcPct val="35000"/>
            </a:spcAft>
          </a:pPr>
          <a:r>
            <a:rPr lang="es-PA" sz="2000" kern="1200" dirty="0" smtClean="0"/>
            <a:t>La tala indiscriminada</a:t>
          </a:r>
          <a:r>
            <a:rPr lang="es-PA" sz="1600" kern="1200" dirty="0" smtClean="0"/>
            <a:t>.</a:t>
          </a:r>
          <a:endParaRPr lang="es-ES" sz="1600" kern="1200" dirty="0"/>
        </a:p>
      </dsp:txBody>
      <dsp:txXfrm>
        <a:off x="4245743" y="1628786"/>
        <a:ext cx="2060086" cy="1628786"/>
      </dsp:txXfrm>
    </dsp:sp>
    <dsp:sp modelId="{F2CECAF9-2320-494B-969D-A193D38FFD90}">
      <dsp:nvSpPr>
        <dsp:cNvPr id="0" name=""/>
        <dsp:cNvSpPr/>
      </dsp:nvSpPr>
      <dsp:spPr>
        <a:xfrm>
          <a:off x="4597804" y="244317"/>
          <a:ext cx="1355964" cy="1355964"/>
        </a:xfrm>
        <a:prstGeom prst="ellipse">
          <a:avLst/>
        </a:prstGeom>
        <a:blipFill rotWithShape="0">
          <a:blip xmlns:r="http://schemas.openxmlformats.org/officeDocument/2006/relationships" r:embed="rId3"/>
          <a:stretch>
            <a:fillRect/>
          </a:stretch>
        </a:blipFill>
        <a:ln w="38100" cap="flat" cmpd="sng" algn="ctr">
          <a:solidFill>
            <a:schemeClr val="lt1">
              <a:hueOff val="0"/>
              <a:satOff val="0"/>
              <a:lumOff val="0"/>
              <a:alphaOff val="0"/>
            </a:schemeClr>
          </a:solidFill>
          <a:prstDash val="solid"/>
        </a:ln>
        <a:effectLst>
          <a:glow rad="63500">
            <a:schemeClr val="accent1">
              <a:tint val="50000"/>
              <a:hueOff val="0"/>
              <a:satOff val="0"/>
              <a:lumOff val="0"/>
              <a:alphaOff val="0"/>
              <a:alpha val="45000"/>
              <a:satMod val="120000"/>
            </a:schemeClr>
          </a:glow>
        </a:effectLst>
      </dsp:spPr>
      <dsp:style>
        <a:lnRef idx="3">
          <a:scrgbClr r="0" g="0" b="0"/>
        </a:lnRef>
        <a:fillRef idx="1">
          <a:scrgbClr r="0" g="0" b="0"/>
        </a:fillRef>
        <a:effectRef idx="1">
          <a:scrgbClr r="0" g="0" b="0"/>
        </a:effectRef>
        <a:fontRef idx="minor"/>
      </dsp:style>
    </dsp:sp>
    <dsp:sp modelId="{8B66B73A-AB23-492A-9596-8A1739C27BCD}">
      <dsp:nvSpPr>
        <dsp:cNvPr id="0" name=""/>
        <dsp:cNvSpPr/>
      </dsp:nvSpPr>
      <dsp:spPr>
        <a:xfrm>
          <a:off x="6367632" y="0"/>
          <a:ext cx="2060086" cy="4071966"/>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glow rad="63500">
            <a:schemeClr val="accent1">
              <a:hueOff val="0"/>
              <a:satOff val="0"/>
              <a:lumOff val="0"/>
              <a:alphaOff val="0"/>
              <a:alpha val="45000"/>
              <a:satMod val="120000"/>
            </a:schemeClr>
          </a:glow>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rtl="0">
            <a:lnSpc>
              <a:spcPct val="90000"/>
            </a:lnSpc>
            <a:spcBef>
              <a:spcPct val="0"/>
            </a:spcBef>
            <a:spcAft>
              <a:spcPct val="35000"/>
            </a:spcAft>
          </a:pPr>
          <a:r>
            <a:rPr lang="es-PA" sz="2000" kern="1200" dirty="0" smtClean="0"/>
            <a:t>Industrias que queman  combustible</a:t>
          </a:r>
          <a:r>
            <a:rPr lang="es-PA" sz="1600" kern="1200" dirty="0" smtClean="0"/>
            <a:t>.</a:t>
          </a:r>
          <a:endParaRPr lang="es-ES" sz="1600" kern="1200" dirty="0"/>
        </a:p>
      </dsp:txBody>
      <dsp:txXfrm>
        <a:off x="6367632" y="1628786"/>
        <a:ext cx="2060086" cy="1628786"/>
      </dsp:txXfrm>
    </dsp:sp>
    <dsp:sp modelId="{548F2581-8A3C-46A1-AF21-BF58F149FFDC}">
      <dsp:nvSpPr>
        <dsp:cNvPr id="0" name=""/>
        <dsp:cNvSpPr/>
      </dsp:nvSpPr>
      <dsp:spPr>
        <a:xfrm>
          <a:off x="6719693" y="244317"/>
          <a:ext cx="1355964" cy="1355964"/>
        </a:xfrm>
        <a:prstGeom prst="ellipse">
          <a:avLst/>
        </a:prstGeom>
        <a:blipFill rotWithShape="0">
          <a:blip xmlns:r="http://schemas.openxmlformats.org/officeDocument/2006/relationships" r:embed="rId4"/>
          <a:stretch>
            <a:fillRect/>
          </a:stretch>
        </a:blipFill>
        <a:ln w="38100" cap="flat" cmpd="sng" algn="ctr">
          <a:solidFill>
            <a:schemeClr val="lt1">
              <a:hueOff val="0"/>
              <a:satOff val="0"/>
              <a:lumOff val="0"/>
              <a:alphaOff val="0"/>
            </a:schemeClr>
          </a:solidFill>
          <a:prstDash val="solid"/>
        </a:ln>
        <a:effectLst>
          <a:glow rad="63500">
            <a:schemeClr val="accent1">
              <a:tint val="50000"/>
              <a:hueOff val="0"/>
              <a:satOff val="0"/>
              <a:lumOff val="0"/>
              <a:alphaOff val="0"/>
              <a:alpha val="45000"/>
              <a:satMod val="120000"/>
            </a:schemeClr>
          </a:glow>
        </a:effectLst>
      </dsp:spPr>
      <dsp:style>
        <a:lnRef idx="3">
          <a:scrgbClr r="0" g="0" b="0"/>
        </a:lnRef>
        <a:fillRef idx="1">
          <a:scrgbClr r="0" g="0" b="0"/>
        </a:fillRef>
        <a:effectRef idx="1">
          <a:scrgbClr r="0" g="0" b="0"/>
        </a:effectRef>
        <a:fontRef idx="minor"/>
      </dsp:style>
    </dsp:sp>
    <dsp:sp modelId="{F1E0454A-45B2-414B-8908-636893512340}">
      <dsp:nvSpPr>
        <dsp:cNvPr id="0" name=""/>
        <dsp:cNvSpPr/>
      </dsp:nvSpPr>
      <dsp:spPr>
        <a:xfrm>
          <a:off x="146329" y="3461171"/>
          <a:ext cx="7755309" cy="610794"/>
        </a:xfrm>
        <a:prstGeom prst="leftRightArrow">
          <a:avLst/>
        </a:prstGeom>
        <a:solidFill>
          <a:schemeClr val="accent1">
            <a:tint val="60000"/>
            <a:hueOff val="0"/>
            <a:satOff val="0"/>
            <a:lumOff val="0"/>
            <a:alphaOff val="0"/>
          </a:schemeClr>
        </a:solidFill>
        <a:ln w="38100" cap="flat" cmpd="sng" algn="ctr">
          <a:solidFill>
            <a:schemeClr val="lt1">
              <a:hueOff val="0"/>
              <a:satOff val="0"/>
              <a:lumOff val="0"/>
              <a:alphaOff val="0"/>
            </a:schemeClr>
          </a:solidFill>
          <a:prstDash val="solid"/>
        </a:ln>
        <a:effectLst>
          <a:glow rad="63500">
            <a:schemeClr val="accent1">
              <a:tint val="60000"/>
              <a:hueOff val="0"/>
              <a:satOff val="0"/>
              <a:lumOff val="0"/>
              <a:alphaOff val="0"/>
              <a:alpha val="45000"/>
              <a:satMod val="120000"/>
            </a:schemeClr>
          </a:glow>
        </a:effectLst>
      </dsp:spPr>
      <dsp:style>
        <a:lnRef idx="3">
          <a:scrgbClr r="0" g="0" b="0"/>
        </a:lnRef>
        <a:fillRef idx="1">
          <a:scrgbClr r="0" g="0" b="0"/>
        </a:fillRef>
        <a:effectRef idx="1">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469C18-6124-4C61-ACB5-5B8BD9E9D897}">
      <dsp:nvSpPr>
        <dsp:cNvPr id="0" name=""/>
        <dsp:cNvSpPr/>
      </dsp:nvSpPr>
      <dsp:spPr>
        <a:xfrm>
          <a:off x="0" y="70264"/>
          <a:ext cx="8229600" cy="1511640"/>
        </a:xfrm>
        <a:prstGeom prst="roundRect">
          <a:avLst/>
        </a:prstGeom>
        <a:solidFill>
          <a:schemeClr val="accent1">
            <a:hueOff val="0"/>
            <a:satOff val="0"/>
            <a:lumOff val="0"/>
            <a:alphaOff val="0"/>
          </a:schemeClr>
        </a:solidFill>
        <a:ln>
          <a:noFill/>
        </a:ln>
        <a:effectLst>
          <a:glow rad="63500">
            <a:schemeClr val="accent1">
              <a:hueOff val="0"/>
              <a:satOff val="0"/>
              <a:lumOff val="0"/>
              <a:alphaOff val="0"/>
              <a:alpha val="45000"/>
              <a:satMod val="120000"/>
            </a:schemeClr>
          </a:glow>
        </a:effectLst>
        <a:scene3d>
          <a:camera prst="orthographicFront" fov="0">
            <a:rot lat="0" lon="0" rev="0"/>
          </a:camera>
          <a:lightRig rig="brightRoom" dir="tl">
            <a:rot lat="0" lon="0" rev="8700000"/>
          </a:lightRig>
        </a:scene3d>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lvl="0" algn="l" defTabSz="1689100" rtl="0">
            <a:lnSpc>
              <a:spcPct val="90000"/>
            </a:lnSpc>
            <a:spcBef>
              <a:spcPct val="0"/>
            </a:spcBef>
            <a:spcAft>
              <a:spcPct val="35000"/>
            </a:spcAft>
          </a:pPr>
          <a:r>
            <a:rPr lang="es-ES" sz="3800" b="0" kern="1200" dirty="0" smtClean="0"/>
            <a:t>RESULTADO  DEL CONDUCTA  CONTAMINADORA  DEL HOMBRE</a:t>
          </a:r>
          <a:endParaRPr lang="es-ES" sz="3800" b="0" kern="1200" dirty="0"/>
        </a:p>
      </dsp:txBody>
      <dsp:txXfrm>
        <a:off x="73792" y="144056"/>
        <a:ext cx="8082016" cy="136405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F7428E-7132-4B68-AD90-A4AA6A760837}">
      <dsp:nvSpPr>
        <dsp:cNvPr id="0" name=""/>
        <dsp:cNvSpPr/>
      </dsp:nvSpPr>
      <dsp:spPr>
        <a:xfrm>
          <a:off x="1766876" y="0"/>
          <a:ext cx="3895732" cy="3895732"/>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A9F92A-5FE4-43CE-B9A4-63179A57B8EF}">
      <dsp:nvSpPr>
        <dsp:cNvPr id="0" name=""/>
        <dsp:cNvSpPr/>
      </dsp:nvSpPr>
      <dsp:spPr>
        <a:xfrm>
          <a:off x="4491087" y="642936"/>
          <a:ext cx="1792815" cy="1052428"/>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s-ES" sz="2400" kern="1200" dirty="0" smtClean="0"/>
            <a:t>Huracanes</a:t>
          </a:r>
          <a:endParaRPr lang="es-ES" sz="2400" kern="1200" dirty="0"/>
        </a:p>
      </dsp:txBody>
      <dsp:txXfrm>
        <a:off x="4542462" y="694311"/>
        <a:ext cx="1690065" cy="949678"/>
      </dsp:txXfrm>
    </dsp:sp>
    <dsp:sp modelId="{38EABEC3-0E07-4F28-98E2-59B0C8033B7F}">
      <dsp:nvSpPr>
        <dsp:cNvPr id="0" name=""/>
        <dsp:cNvSpPr/>
      </dsp:nvSpPr>
      <dsp:spPr>
        <a:xfrm>
          <a:off x="2419432" y="500073"/>
          <a:ext cx="1519335" cy="1052428"/>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s-ES" sz="2400" kern="1200" dirty="0" smtClean="0"/>
            <a:t>Sequía</a:t>
          </a:r>
          <a:endParaRPr lang="es-ES" sz="2400" kern="1200" dirty="0"/>
        </a:p>
      </dsp:txBody>
      <dsp:txXfrm>
        <a:off x="2470807" y="551448"/>
        <a:ext cx="1416585" cy="949678"/>
      </dsp:txXfrm>
    </dsp:sp>
    <dsp:sp modelId="{81786BAF-A381-4026-A517-A1651FF8A695}">
      <dsp:nvSpPr>
        <dsp:cNvPr id="0" name=""/>
        <dsp:cNvSpPr/>
      </dsp:nvSpPr>
      <dsp:spPr>
        <a:xfrm>
          <a:off x="4338637" y="2214572"/>
          <a:ext cx="1519335" cy="151933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s-ES" sz="2400" kern="1200" dirty="0" smtClean="0"/>
            <a:t>Tsunami.</a:t>
          </a:r>
          <a:endParaRPr lang="es-ES" sz="2400" kern="1200" dirty="0"/>
        </a:p>
      </dsp:txBody>
      <dsp:txXfrm>
        <a:off x="4412805" y="2288740"/>
        <a:ext cx="1370999" cy="1370999"/>
      </dsp:txXfrm>
    </dsp:sp>
    <dsp:sp modelId="{7173C5F2-A377-4B96-9BD6-2B832296D3AD}">
      <dsp:nvSpPr>
        <dsp:cNvPr id="0" name=""/>
        <dsp:cNvSpPr/>
      </dsp:nvSpPr>
      <dsp:spPr>
        <a:xfrm>
          <a:off x="1409674" y="1804913"/>
          <a:ext cx="2792948" cy="2090818"/>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s-ES" sz="2000" kern="1200" dirty="0" smtClean="0"/>
            <a:t>Descongelamiento de los polos</a:t>
          </a:r>
          <a:r>
            <a:rPr lang="es-ES" sz="1200" kern="1200" dirty="0" smtClean="0"/>
            <a:t>.</a:t>
          </a:r>
          <a:endParaRPr lang="es-ES" sz="1200" kern="1200" dirty="0"/>
        </a:p>
      </dsp:txBody>
      <dsp:txXfrm>
        <a:off x="1511739" y="1906978"/>
        <a:ext cx="2588818" cy="188668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3C5596-82F9-40CD-80F0-410D2C88B50C}">
      <dsp:nvSpPr>
        <dsp:cNvPr id="0" name=""/>
        <dsp:cNvSpPr/>
      </dsp:nvSpPr>
      <dsp:spPr>
        <a:xfrm>
          <a:off x="0" y="7852"/>
          <a:ext cx="8229600" cy="1127295"/>
        </a:xfrm>
        <a:prstGeom prst="roundRect">
          <a:avLst/>
        </a:prstGeom>
        <a:solidFill>
          <a:schemeClr val="accent5">
            <a:lumMod val="60000"/>
            <a:lumOff val="40000"/>
          </a:schemeClr>
        </a:solidFill>
        <a:ln>
          <a:noFill/>
        </a:ln>
        <a:effectLst>
          <a:glow rad="63500">
            <a:schemeClr val="accent1">
              <a:hueOff val="0"/>
              <a:satOff val="0"/>
              <a:lumOff val="0"/>
              <a:alphaOff val="0"/>
              <a:alpha val="45000"/>
              <a:satMod val="120000"/>
            </a:schemeClr>
          </a:glow>
        </a:effectLst>
        <a:scene3d>
          <a:camera prst="orthographicFront" fov="0">
            <a:rot lat="0" lon="0" rev="0"/>
          </a:camera>
          <a:lightRig rig="brightRoom" dir="tl">
            <a:rot lat="0" lon="0" rev="8700000"/>
          </a:lightRig>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sp3d extrusionH="28000" prstMaterial="matte"/>
        </a:bodyPr>
        <a:lstStyle/>
        <a:p>
          <a:pPr lvl="0" algn="l" defTabSz="2089150" rtl="0">
            <a:lnSpc>
              <a:spcPct val="90000"/>
            </a:lnSpc>
            <a:spcBef>
              <a:spcPct val="0"/>
            </a:spcBef>
            <a:spcAft>
              <a:spcPct val="35000"/>
            </a:spcAft>
          </a:pPr>
          <a:r>
            <a:rPr lang="es-ES" sz="4700" b="0" kern="1200" dirty="0" smtClean="0"/>
            <a:t>Uso de tecnologías obsoletas</a:t>
          </a:r>
          <a:endParaRPr lang="es-ES" sz="4700" b="0" kern="1200" dirty="0"/>
        </a:p>
      </dsp:txBody>
      <dsp:txXfrm>
        <a:off x="55030" y="62882"/>
        <a:ext cx="8119540" cy="101723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A5CE68-D216-4893-9C85-43E299B124D9}">
      <dsp:nvSpPr>
        <dsp:cNvPr id="0" name=""/>
        <dsp:cNvSpPr/>
      </dsp:nvSpPr>
      <dsp:spPr>
        <a:xfrm rot="10800000">
          <a:off x="677980" y="493391"/>
          <a:ext cx="7325625" cy="3402337"/>
        </a:xfrm>
        <a:prstGeom prst="homePlate">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5723" tIns="106680" rIns="199136" bIns="106680" numCol="1" spcCol="1270" anchor="ctr" anchorCtr="0">
          <a:noAutofit/>
        </a:bodyPr>
        <a:lstStyle/>
        <a:p>
          <a:pPr lvl="0" algn="just" defTabSz="1244600" rtl="0">
            <a:lnSpc>
              <a:spcPct val="90000"/>
            </a:lnSpc>
            <a:spcBef>
              <a:spcPct val="0"/>
            </a:spcBef>
            <a:spcAft>
              <a:spcPct val="35000"/>
            </a:spcAft>
          </a:pPr>
          <a:r>
            <a:rPr lang="es-ES" sz="2800" kern="1200" dirty="0" smtClean="0"/>
            <a:t>Utilización de las plantas energéticas a base de carbón, contaminan el ambiente con el CO2. El uso excesivo del automóvil genera un 1,500,000 millones de toneladas de dióxido de carbono que se van directo a la atmósfera.</a:t>
          </a:r>
          <a:endParaRPr lang="es-ES" sz="2800" kern="1200" dirty="0"/>
        </a:p>
      </dsp:txBody>
      <dsp:txXfrm rot="10800000">
        <a:off x="1528564" y="493391"/>
        <a:ext cx="6475041" cy="3402337"/>
      </dsp:txXfrm>
    </dsp:sp>
    <dsp:sp modelId="{7EBB7E85-3BE5-4F6A-ACA3-4420FDC71059}">
      <dsp:nvSpPr>
        <dsp:cNvPr id="0" name=""/>
        <dsp:cNvSpPr/>
      </dsp:nvSpPr>
      <dsp:spPr>
        <a:xfrm>
          <a:off x="225993" y="816101"/>
          <a:ext cx="2756916" cy="2756916"/>
        </a:xfrm>
        <a:prstGeom prst="ellipse">
          <a:avLst/>
        </a:prstGeom>
        <a:blipFill rotWithShape="0">
          <a:blip xmlns:r="http://schemas.openxmlformats.org/officeDocument/2006/relationships" r:embed="rId1"/>
          <a:stretch>
            <a:fillRect/>
          </a:stretch>
        </a:blipFill>
        <a:ln w="19050" cap="flat" cmpd="sng" algn="ctr">
          <a:solidFill>
            <a:schemeClr val="tx1"/>
          </a:solidFill>
          <a:prstDash val="solid"/>
        </a:ln>
        <a:effectLst>
          <a:glow rad="228600">
            <a:schemeClr val="accent3">
              <a:satMod val="175000"/>
              <a:alpha val="40000"/>
            </a:schemeClr>
          </a:glow>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3D20A7-F5EB-4E64-A38D-DDF3A402CC63}">
      <dsp:nvSpPr>
        <dsp:cNvPr id="0" name=""/>
        <dsp:cNvSpPr/>
      </dsp:nvSpPr>
      <dsp:spPr>
        <a:xfrm>
          <a:off x="2283085" y="669705"/>
          <a:ext cx="4319766" cy="1500198"/>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FCEE4F-8D42-44BF-A074-0DC123162E51}">
      <dsp:nvSpPr>
        <dsp:cNvPr id="0" name=""/>
        <dsp:cNvSpPr/>
      </dsp:nvSpPr>
      <dsp:spPr>
        <a:xfrm>
          <a:off x="4031083" y="4343181"/>
          <a:ext cx="837164" cy="535785"/>
        </a:xfrm>
        <a:prstGeom prst="downArrow">
          <a:avLst/>
        </a:prstGeom>
        <a:solidFill>
          <a:schemeClr val="accent1">
            <a:tint val="6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FB67E91-9862-450D-8095-FA7047D0B58F}">
      <dsp:nvSpPr>
        <dsp:cNvPr id="0" name=""/>
        <dsp:cNvSpPr/>
      </dsp:nvSpPr>
      <dsp:spPr>
        <a:xfrm>
          <a:off x="1271944" y="4436896"/>
          <a:ext cx="6355441" cy="1674421"/>
        </a:xfrm>
        <a:prstGeom prst="rect">
          <a:avLst/>
        </a:prstGeom>
        <a:solidFill>
          <a:schemeClr val="accent1"/>
        </a:solidFill>
        <a:ln w="1905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48920" tIns="248920" rIns="248920" bIns="248920" numCol="1" spcCol="1270" anchor="ctr" anchorCtr="0">
          <a:noAutofit/>
        </a:bodyPr>
        <a:lstStyle/>
        <a:p>
          <a:pPr lvl="0" algn="ctr" defTabSz="1555750">
            <a:lnSpc>
              <a:spcPct val="90000"/>
            </a:lnSpc>
            <a:spcBef>
              <a:spcPct val="0"/>
            </a:spcBef>
            <a:spcAft>
              <a:spcPct val="35000"/>
            </a:spcAft>
          </a:pPr>
          <a:r>
            <a:rPr lang="es-ES" sz="3500" kern="1200" dirty="0" smtClean="0"/>
            <a:t>EL PROBLEMA DE LA CONTAMINACIÒN</a:t>
          </a:r>
          <a:endParaRPr lang="es-ES" sz="3500" kern="1200" dirty="0"/>
        </a:p>
      </dsp:txBody>
      <dsp:txXfrm>
        <a:off x="1271944" y="4436896"/>
        <a:ext cx="6355441" cy="1674421"/>
      </dsp:txXfrm>
    </dsp:sp>
    <dsp:sp modelId="{CD52F34F-0666-46B8-AD65-777F3AAD0194}">
      <dsp:nvSpPr>
        <dsp:cNvPr id="0" name=""/>
        <dsp:cNvSpPr/>
      </dsp:nvSpPr>
      <dsp:spPr>
        <a:xfrm>
          <a:off x="604374" y="-753468"/>
          <a:ext cx="7625225" cy="5357839"/>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just" defTabSz="1244600" rtl="0">
            <a:lnSpc>
              <a:spcPct val="90000"/>
            </a:lnSpc>
            <a:spcBef>
              <a:spcPct val="0"/>
            </a:spcBef>
            <a:spcAft>
              <a:spcPct val="35000"/>
            </a:spcAft>
          </a:pPr>
          <a:r>
            <a:rPr lang="es-ES" sz="2800" kern="1200" dirty="0" smtClean="0"/>
            <a:t>El problema radica en la contaminación, ya que sabemos que en una situación de equilibrio, la cantidad de energía que llega al planeta por la radiación solar se compensa con la cantidad de energía radiada al espacio, por lo tanto la temperatura terrestre se mantiene constante.</a:t>
          </a:r>
          <a:endParaRPr lang="es-ES" sz="2800" kern="1200" dirty="0"/>
        </a:p>
      </dsp:txBody>
      <dsp:txXfrm>
        <a:off x="1721062" y="31169"/>
        <a:ext cx="5391849" cy="3788565"/>
      </dsp:txXfrm>
    </dsp:sp>
    <dsp:sp modelId="{B52D5249-B81A-4E47-A7C1-15EDE96563EB}">
      <dsp:nvSpPr>
        <dsp:cNvPr id="0" name=""/>
        <dsp:cNvSpPr/>
      </dsp:nvSpPr>
      <dsp:spPr>
        <a:xfrm>
          <a:off x="2105606" y="485529"/>
          <a:ext cx="4688118" cy="3750495"/>
        </a:xfrm>
        <a:prstGeom prst="funnel">
          <a:avLst/>
        </a:prstGeom>
        <a:solidFill>
          <a:schemeClr val="lt1">
            <a:alpha val="40000"/>
            <a:hueOff val="0"/>
            <a:satOff val="0"/>
            <a:lumOff val="0"/>
            <a:alphaOff val="0"/>
          </a:schemeClr>
        </a:solidFill>
        <a:ln w="120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bList2#1">
  <dgm:title val=""/>
  <dgm:desc val=""/>
  <dgm:catLst>
    <dgm:cat type="list" pri="7000"/>
    <dgm:cat type="convert" pri="16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1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2416465-7E9F-4CE7-A530-AE00F3DF2FCD}" type="datetimeFigureOut">
              <a:rPr lang="es-ES" smtClean="0"/>
              <a:pPr/>
              <a:t>12/09/2012</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C622733-431B-4BBC-9D3D-4AC843BB113D}" type="slidenum">
              <a:rPr lang="es-ES" smtClean="0"/>
              <a:pPr/>
              <a:t>‹Nº›</a:t>
            </a:fld>
            <a:endParaRPr lang="es-ES"/>
          </a:p>
        </p:txBody>
      </p:sp>
    </p:spTree>
    <p:extLst>
      <p:ext uri="{BB962C8B-B14F-4D97-AF65-F5344CB8AC3E}">
        <p14:creationId xmlns:p14="http://schemas.microsoft.com/office/powerpoint/2010/main" val="1024482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BC622733-431B-4BBC-9D3D-4AC843BB113D}" type="slidenum">
              <a:rPr lang="es-ES" smtClean="0"/>
              <a:pPr/>
              <a:t>6</a:t>
            </a:fld>
            <a:endParaRPr lang="es-E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Ref idx="1002">
        <a:schemeClr val="bg2"/>
      </p:bgRef>
    </p:bg>
    <p:spTree>
      <p:nvGrpSpPr>
        <p:cNvPr id="1" name=""/>
        <p:cNvGrpSpPr/>
        <p:nvPr/>
      </p:nvGrpSpPr>
      <p:grpSpPr>
        <a:xfrm>
          <a:off x="0" y="0"/>
          <a:ext cx="0" cy="0"/>
          <a:chOff x="0" y="0"/>
          <a:chExt cx="0" cy="0"/>
        </a:xfrm>
      </p:grpSpPr>
      <p:sp>
        <p:nvSpPr>
          <p:cNvPr id="9" name="8 Título"/>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17" name="16 Subtítulo"/>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30" name="29 Marcador de fecha"/>
          <p:cNvSpPr>
            <a:spLocks noGrp="1"/>
          </p:cNvSpPr>
          <p:nvPr>
            <p:ph type="dt" sz="half" idx="10"/>
          </p:nvPr>
        </p:nvSpPr>
        <p:spPr/>
        <p:txBody>
          <a:bodyPr/>
          <a:lstStyle/>
          <a:p>
            <a:fld id="{3325E3DC-F788-4545-A6CB-CF0E2ECE9E2D}" type="datetimeFigureOut">
              <a:rPr lang="es-PA" smtClean="0"/>
              <a:pPr/>
              <a:t>12/9/12</a:t>
            </a:fld>
            <a:endParaRPr lang="es-PA"/>
          </a:p>
        </p:txBody>
      </p:sp>
      <p:sp>
        <p:nvSpPr>
          <p:cNvPr id="19" name="18 Marcador de pie de página"/>
          <p:cNvSpPr>
            <a:spLocks noGrp="1"/>
          </p:cNvSpPr>
          <p:nvPr>
            <p:ph type="ftr" sz="quarter" idx="11"/>
          </p:nvPr>
        </p:nvSpPr>
        <p:spPr/>
        <p:txBody>
          <a:bodyPr/>
          <a:lstStyle/>
          <a:p>
            <a:endParaRPr lang="es-PA"/>
          </a:p>
        </p:txBody>
      </p:sp>
      <p:sp>
        <p:nvSpPr>
          <p:cNvPr id="27" name="26 Marcador de número de diapositiva"/>
          <p:cNvSpPr>
            <a:spLocks noGrp="1"/>
          </p:cNvSpPr>
          <p:nvPr>
            <p:ph type="sldNum" sz="quarter" idx="12"/>
          </p:nvPr>
        </p:nvSpPr>
        <p:spPr/>
        <p:txBody>
          <a:bodyPr/>
          <a:lstStyle/>
          <a:p>
            <a:fld id="{71293849-7021-4824-BB7E-BECDD42C3C67}" type="slidenum">
              <a:rPr lang="es-PA" smtClean="0"/>
              <a:pPr/>
              <a:t>‹Nº›</a:t>
            </a:fld>
            <a:endParaRPr lang="es-PA"/>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3325E3DC-F788-4545-A6CB-CF0E2ECE9E2D}" type="datetimeFigureOut">
              <a:rPr lang="es-PA" smtClean="0"/>
              <a:pPr/>
              <a:t>12/9/12</a:t>
            </a:fld>
            <a:endParaRPr lang="es-PA"/>
          </a:p>
        </p:txBody>
      </p:sp>
      <p:sp>
        <p:nvSpPr>
          <p:cNvPr id="5" name="4 Marcador de pie de página"/>
          <p:cNvSpPr>
            <a:spLocks noGrp="1"/>
          </p:cNvSpPr>
          <p:nvPr>
            <p:ph type="ftr" sz="quarter" idx="11"/>
          </p:nvPr>
        </p:nvSpPr>
        <p:spPr/>
        <p:txBody>
          <a:bodyPr/>
          <a:lstStyle/>
          <a:p>
            <a:endParaRPr lang="es-PA"/>
          </a:p>
        </p:txBody>
      </p:sp>
      <p:sp>
        <p:nvSpPr>
          <p:cNvPr id="6" name="5 Marcador de número de diapositiva"/>
          <p:cNvSpPr>
            <a:spLocks noGrp="1"/>
          </p:cNvSpPr>
          <p:nvPr>
            <p:ph type="sldNum" sz="quarter" idx="12"/>
          </p:nvPr>
        </p:nvSpPr>
        <p:spPr/>
        <p:txBody>
          <a:bodyPr/>
          <a:lstStyle/>
          <a:p>
            <a:fld id="{71293849-7021-4824-BB7E-BECDD42C3C67}" type="slidenum">
              <a:rPr lang="es-PA" smtClean="0"/>
              <a:pPr/>
              <a:t>‹Nº›</a:t>
            </a:fld>
            <a:endParaRPr lang="es-P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914401"/>
            <a:ext cx="2057400" cy="5211763"/>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914401"/>
            <a:ext cx="6019800" cy="5211763"/>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3325E3DC-F788-4545-A6CB-CF0E2ECE9E2D}" type="datetimeFigureOut">
              <a:rPr lang="es-PA" smtClean="0"/>
              <a:pPr/>
              <a:t>12/9/12</a:t>
            </a:fld>
            <a:endParaRPr lang="es-PA"/>
          </a:p>
        </p:txBody>
      </p:sp>
      <p:sp>
        <p:nvSpPr>
          <p:cNvPr id="5" name="4 Marcador de pie de página"/>
          <p:cNvSpPr>
            <a:spLocks noGrp="1"/>
          </p:cNvSpPr>
          <p:nvPr>
            <p:ph type="ftr" sz="quarter" idx="11"/>
          </p:nvPr>
        </p:nvSpPr>
        <p:spPr/>
        <p:txBody>
          <a:bodyPr/>
          <a:lstStyle/>
          <a:p>
            <a:endParaRPr lang="es-PA"/>
          </a:p>
        </p:txBody>
      </p:sp>
      <p:sp>
        <p:nvSpPr>
          <p:cNvPr id="6" name="5 Marcador de número de diapositiva"/>
          <p:cNvSpPr>
            <a:spLocks noGrp="1"/>
          </p:cNvSpPr>
          <p:nvPr>
            <p:ph type="sldNum" sz="quarter" idx="12"/>
          </p:nvPr>
        </p:nvSpPr>
        <p:spPr/>
        <p:txBody>
          <a:bodyPr/>
          <a:lstStyle/>
          <a:p>
            <a:fld id="{71293849-7021-4824-BB7E-BECDD42C3C67}" type="slidenum">
              <a:rPr lang="es-PA" smtClean="0"/>
              <a:pPr/>
              <a:t>‹Nº›</a:t>
            </a:fld>
            <a:endParaRPr lang="es-P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contenido"/>
          <p:cNvSpPr>
            <a:spLocks noGrp="1"/>
          </p:cNvSpPr>
          <p:nvPr>
            <p:ph idx="1"/>
          </p:nvPr>
        </p:nvSpPr>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3325E3DC-F788-4545-A6CB-CF0E2ECE9E2D}" type="datetimeFigureOut">
              <a:rPr lang="es-PA" smtClean="0"/>
              <a:pPr/>
              <a:t>12/9/12</a:t>
            </a:fld>
            <a:endParaRPr lang="es-PA"/>
          </a:p>
        </p:txBody>
      </p:sp>
      <p:sp>
        <p:nvSpPr>
          <p:cNvPr id="5" name="4 Marcador de pie de página"/>
          <p:cNvSpPr>
            <a:spLocks noGrp="1"/>
          </p:cNvSpPr>
          <p:nvPr>
            <p:ph type="ftr" sz="quarter" idx="11"/>
          </p:nvPr>
        </p:nvSpPr>
        <p:spPr/>
        <p:txBody>
          <a:bodyPr/>
          <a:lstStyle/>
          <a:p>
            <a:endParaRPr lang="es-PA"/>
          </a:p>
        </p:txBody>
      </p:sp>
      <p:sp>
        <p:nvSpPr>
          <p:cNvPr id="6" name="5 Marcador de número de diapositiva"/>
          <p:cNvSpPr>
            <a:spLocks noGrp="1"/>
          </p:cNvSpPr>
          <p:nvPr>
            <p:ph type="sldNum" sz="quarter" idx="12"/>
          </p:nvPr>
        </p:nvSpPr>
        <p:spPr/>
        <p:txBody>
          <a:bodyPr/>
          <a:lstStyle/>
          <a:p>
            <a:fld id="{71293849-7021-4824-BB7E-BECDD42C3C67}" type="slidenum">
              <a:rPr lang="es-PA" smtClean="0"/>
              <a:pPr/>
              <a:t>‹Nº›</a:t>
            </a:fld>
            <a:endParaRPr lang="es-P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bg>
      <p:bgRef idx="1002">
        <a:schemeClr val="bg2"/>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p:txBody>
          <a:bodyPr/>
          <a:lstStyle/>
          <a:p>
            <a:fld id="{3325E3DC-F788-4545-A6CB-CF0E2ECE9E2D}" type="datetimeFigureOut">
              <a:rPr lang="es-PA" smtClean="0"/>
              <a:pPr/>
              <a:t>12/9/12</a:t>
            </a:fld>
            <a:endParaRPr lang="es-PA"/>
          </a:p>
        </p:txBody>
      </p:sp>
      <p:sp>
        <p:nvSpPr>
          <p:cNvPr id="5" name="4 Marcador de pie de página"/>
          <p:cNvSpPr>
            <a:spLocks noGrp="1"/>
          </p:cNvSpPr>
          <p:nvPr>
            <p:ph type="ftr" sz="quarter" idx="11"/>
          </p:nvPr>
        </p:nvSpPr>
        <p:spPr/>
        <p:txBody>
          <a:bodyPr/>
          <a:lstStyle/>
          <a:p>
            <a:endParaRPr lang="es-PA"/>
          </a:p>
        </p:txBody>
      </p:sp>
      <p:sp>
        <p:nvSpPr>
          <p:cNvPr id="6" name="5 Marcador de número de diapositiva"/>
          <p:cNvSpPr>
            <a:spLocks noGrp="1"/>
          </p:cNvSpPr>
          <p:nvPr>
            <p:ph type="sldNum" sz="quarter" idx="12"/>
          </p:nvPr>
        </p:nvSpPr>
        <p:spPr/>
        <p:txBody>
          <a:bodyPr/>
          <a:lstStyle/>
          <a:p>
            <a:fld id="{71293849-7021-4824-BB7E-BECDD42C3C67}" type="slidenum">
              <a:rPr lang="es-PA" smtClean="0"/>
              <a:pPr/>
              <a:t>‹Nº›</a:t>
            </a:fld>
            <a:endParaRPr lang="es-PA"/>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1143000"/>
          </a:xfrm>
        </p:spPr>
        <p:txBody>
          <a:bodyPr/>
          <a:lstStyle/>
          <a:p>
            <a:r>
              <a:rPr kumimoji="0" lang="es-ES" smtClean="0"/>
              <a:t>Haga clic para modificar el estilo de título del patrón</a:t>
            </a:r>
            <a:endParaRPr kumimoji="0" lang="en-US"/>
          </a:p>
        </p:txBody>
      </p:sp>
      <p:sp>
        <p:nvSpPr>
          <p:cNvPr id="3" name="2 Marcador de contenido"/>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p>
            <a:fld id="{3325E3DC-F788-4545-A6CB-CF0E2ECE9E2D}" type="datetimeFigureOut">
              <a:rPr lang="es-PA" smtClean="0"/>
              <a:pPr/>
              <a:t>12/9/12</a:t>
            </a:fld>
            <a:endParaRPr lang="es-PA"/>
          </a:p>
        </p:txBody>
      </p:sp>
      <p:sp>
        <p:nvSpPr>
          <p:cNvPr id="6" name="5 Marcador de pie de página"/>
          <p:cNvSpPr>
            <a:spLocks noGrp="1"/>
          </p:cNvSpPr>
          <p:nvPr>
            <p:ph type="ftr" sz="quarter" idx="11"/>
          </p:nvPr>
        </p:nvSpPr>
        <p:spPr/>
        <p:txBody>
          <a:bodyPr/>
          <a:lstStyle/>
          <a:p>
            <a:endParaRPr lang="es-PA"/>
          </a:p>
        </p:txBody>
      </p:sp>
      <p:sp>
        <p:nvSpPr>
          <p:cNvPr id="7" name="6 Marcador de número de diapositiva"/>
          <p:cNvSpPr>
            <a:spLocks noGrp="1"/>
          </p:cNvSpPr>
          <p:nvPr>
            <p:ph type="sldNum" sz="quarter" idx="12"/>
          </p:nvPr>
        </p:nvSpPr>
        <p:spPr/>
        <p:txBody>
          <a:bodyPr/>
          <a:lstStyle/>
          <a:p>
            <a:fld id="{71293849-7021-4824-BB7E-BECDD42C3C67}" type="slidenum">
              <a:rPr lang="es-PA" smtClean="0"/>
              <a:pPr/>
              <a:t>‹Nº›</a:t>
            </a:fld>
            <a:endParaRPr lang="es-P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1143000"/>
          </a:xfrm>
        </p:spPr>
        <p:txBody>
          <a:bodyPr tIns="45720" anchor="b"/>
          <a:lstStyle>
            <a:lvl1pPr>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5" name="4 Marcador de contenido"/>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5 Marcador de contenido"/>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0"/>
          </p:nvPr>
        </p:nvSpPr>
        <p:spPr/>
        <p:txBody>
          <a:bodyPr/>
          <a:lstStyle/>
          <a:p>
            <a:fld id="{3325E3DC-F788-4545-A6CB-CF0E2ECE9E2D}" type="datetimeFigureOut">
              <a:rPr lang="es-PA" smtClean="0"/>
              <a:pPr/>
              <a:t>12/9/12</a:t>
            </a:fld>
            <a:endParaRPr lang="es-PA"/>
          </a:p>
        </p:txBody>
      </p:sp>
      <p:sp>
        <p:nvSpPr>
          <p:cNvPr id="8" name="7 Marcador de pie de página"/>
          <p:cNvSpPr>
            <a:spLocks noGrp="1"/>
          </p:cNvSpPr>
          <p:nvPr>
            <p:ph type="ftr" sz="quarter" idx="11"/>
          </p:nvPr>
        </p:nvSpPr>
        <p:spPr/>
        <p:txBody>
          <a:bodyPr/>
          <a:lstStyle/>
          <a:p>
            <a:endParaRPr lang="es-PA"/>
          </a:p>
        </p:txBody>
      </p:sp>
      <p:sp>
        <p:nvSpPr>
          <p:cNvPr id="9" name="8 Marcador de número de diapositiva"/>
          <p:cNvSpPr>
            <a:spLocks noGrp="1"/>
          </p:cNvSpPr>
          <p:nvPr>
            <p:ph type="sldNum" sz="quarter" idx="12"/>
          </p:nvPr>
        </p:nvSpPr>
        <p:spPr/>
        <p:txBody>
          <a:bodyPr/>
          <a:lstStyle/>
          <a:p>
            <a:fld id="{71293849-7021-4824-BB7E-BECDD42C3C67}" type="slidenum">
              <a:rPr lang="es-PA" smtClean="0"/>
              <a:pPr/>
              <a:t>‹Nº›</a:t>
            </a:fld>
            <a:endParaRPr lang="es-P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2 Marcador de fecha"/>
          <p:cNvSpPr>
            <a:spLocks noGrp="1"/>
          </p:cNvSpPr>
          <p:nvPr>
            <p:ph type="dt" sz="half" idx="10"/>
          </p:nvPr>
        </p:nvSpPr>
        <p:spPr/>
        <p:txBody>
          <a:bodyPr/>
          <a:lstStyle/>
          <a:p>
            <a:fld id="{3325E3DC-F788-4545-A6CB-CF0E2ECE9E2D}" type="datetimeFigureOut">
              <a:rPr lang="es-PA" smtClean="0"/>
              <a:pPr/>
              <a:t>12/9/12</a:t>
            </a:fld>
            <a:endParaRPr lang="es-PA"/>
          </a:p>
        </p:txBody>
      </p:sp>
      <p:sp>
        <p:nvSpPr>
          <p:cNvPr id="4" name="3 Marcador de pie de página"/>
          <p:cNvSpPr>
            <a:spLocks noGrp="1"/>
          </p:cNvSpPr>
          <p:nvPr>
            <p:ph type="ftr" sz="quarter" idx="11"/>
          </p:nvPr>
        </p:nvSpPr>
        <p:spPr/>
        <p:txBody>
          <a:bodyPr/>
          <a:lstStyle/>
          <a:p>
            <a:endParaRPr lang="es-PA"/>
          </a:p>
        </p:txBody>
      </p:sp>
      <p:sp>
        <p:nvSpPr>
          <p:cNvPr id="5" name="4 Marcador de número de diapositiva"/>
          <p:cNvSpPr>
            <a:spLocks noGrp="1"/>
          </p:cNvSpPr>
          <p:nvPr>
            <p:ph type="sldNum" sz="quarter" idx="12"/>
          </p:nvPr>
        </p:nvSpPr>
        <p:spPr/>
        <p:txBody>
          <a:bodyPr/>
          <a:lstStyle/>
          <a:p>
            <a:fld id="{71293849-7021-4824-BB7E-BECDD42C3C67}" type="slidenum">
              <a:rPr lang="es-PA" smtClean="0"/>
              <a:pPr/>
              <a:t>‹Nº›</a:t>
            </a:fld>
            <a:endParaRPr lang="es-P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3325E3DC-F788-4545-A6CB-CF0E2ECE9E2D}" type="datetimeFigureOut">
              <a:rPr lang="es-PA" smtClean="0"/>
              <a:pPr/>
              <a:t>12/9/12</a:t>
            </a:fld>
            <a:endParaRPr lang="es-PA"/>
          </a:p>
        </p:txBody>
      </p:sp>
      <p:sp>
        <p:nvSpPr>
          <p:cNvPr id="3" name="2 Marcador de pie de página"/>
          <p:cNvSpPr>
            <a:spLocks noGrp="1"/>
          </p:cNvSpPr>
          <p:nvPr>
            <p:ph type="ftr" sz="quarter" idx="11"/>
          </p:nvPr>
        </p:nvSpPr>
        <p:spPr/>
        <p:txBody>
          <a:bodyPr/>
          <a:lstStyle/>
          <a:p>
            <a:endParaRPr lang="es-PA"/>
          </a:p>
        </p:txBody>
      </p:sp>
      <p:sp>
        <p:nvSpPr>
          <p:cNvPr id="4" name="3 Marcador de número de diapositiva"/>
          <p:cNvSpPr>
            <a:spLocks noGrp="1"/>
          </p:cNvSpPr>
          <p:nvPr>
            <p:ph type="sldNum" sz="quarter" idx="12"/>
          </p:nvPr>
        </p:nvSpPr>
        <p:spPr/>
        <p:txBody>
          <a:bodyPr/>
          <a:lstStyle/>
          <a:p>
            <a:fld id="{71293849-7021-4824-BB7E-BECDD42C3C67}" type="slidenum">
              <a:rPr lang="es-PA" smtClean="0"/>
              <a:pPr/>
              <a:t>‹Nº›</a:t>
            </a:fld>
            <a:endParaRPr lang="es-P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s-ES" smtClean="0"/>
              <a:t>Haga clic para modificar el estilo de texto del patrón</a:t>
            </a:r>
          </a:p>
        </p:txBody>
      </p:sp>
      <p:sp>
        <p:nvSpPr>
          <p:cNvPr id="4" name="3 Marcador de contenido"/>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p>
            <a:fld id="{3325E3DC-F788-4545-A6CB-CF0E2ECE9E2D}" type="datetimeFigureOut">
              <a:rPr lang="es-PA" smtClean="0"/>
              <a:pPr/>
              <a:t>12/9/12</a:t>
            </a:fld>
            <a:endParaRPr lang="es-PA"/>
          </a:p>
        </p:txBody>
      </p:sp>
      <p:sp>
        <p:nvSpPr>
          <p:cNvPr id="6" name="5 Marcador de pie de página"/>
          <p:cNvSpPr>
            <a:spLocks noGrp="1"/>
          </p:cNvSpPr>
          <p:nvPr>
            <p:ph type="ftr" sz="quarter" idx="11"/>
          </p:nvPr>
        </p:nvSpPr>
        <p:spPr/>
        <p:txBody>
          <a:bodyPr/>
          <a:lstStyle/>
          <a:p>
            <a:endParaRPr lang="es-PA"/>
          </a:p>
        </p:txBody>
      </p:sp>
      <p:sp>
        <p:nvSpPr>
          <p:cNvPr id="7" name="6 Marcador de número de diapositiva"/>
          <p:cNvSpPr>
            <a:spLocks noGrp="1"/>
          </p:cNvSpPr>
          <p:nvPr>
            <p:ph type="sldNum" sz="quarter" idx="12"/>
          </p:nvPr>
        </p:nvSpPr>
        <p:spPr/>
        <p:txBody>
          <a:bodyPr/>
          <a:lstStyle/>
          <a:p>
            <a:fld id="{71293849-7021-4824-BB7E-BECDD42C3C67}" type="slidenum">
              <a:rPr lang="es-PA" smtClean="0"/>
              <a:pPr/>
              <a:t>‹Nº›</a:t>
            </a:fld>
            <a:endParaRPr lang="es-P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9" name="8 Recortar y redondear rectángulo de esquina sencilla"/>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11 Triángulo rectángulo"/>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1 Título"/>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s-ES" smtClean="0"/>
              <a:t>Haga clic para modificar el estilo de título del patrón</a:t>
            </a:r>
            <a:endParaRPr kumimoji="0" lang="en-US"/>
          </a:p>
        </p:txBody>
      </p:sp>
      <p:sp>
        <p:nvSpPr>
          <p:cNvPr id="4" name="3 Marcador de texto"/>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
        <p:nvSpPr>
          <p:cNvPr id="5" name="4 Marcador de fecha"/>
          <p:cNvSpPr>
            <a:spLocks noGrp="1"/>
          </p:cNvSpPr>
          <p:nvPr>
            <p:ph type="dt" sz="half" idx="10"/>
          </p:nvPr>
        </p:nvSpPr>
        <p:spPr/>
        <p:txBody>
          <a:bodyPr/>
          <a:lstStyle/>
          <a:p>
            <a:fld id="{3325E3DC-F788-4545-A6CB-CF0E2ECE9E2D}" type="datetimeFigureOut">
              <a:rPr lang="es-PA" smtClean="0"/>
              <a:pPr/>
              <a:t>12/9/12</a:t>
            </a:fld>
            <a:endParaRPr lang="es-PA"/>
          </a:p>
        </p:txBody>
      </p:sp>
      <p:sp>
        <p:nvSpPr>
          <p:cNvPr id="6" name="5 Marcador de pie de página"/>
          <p:cNvSpPr>
            <a:spLocks noGrp="1"/>
          </p:cNvSpPr>
          <p:nvPr>
            <p:ph type="ftr" sz="quarter" idx="11"/>
          </p:nvPr>
        </p:nvSpPr>
        <p:spPr/>
        <p:txBody>
          <a:bodyPr/>
          <a:lstStyle/>
          <a:p>
            <a:endParaRPr lang="es-PA"/>
          </a:p>
        </p:txBody>
      </p:sp>
      <p:sp>
        <p:nvSpPr>
          <p:cNvPr id="7" name="6 Marcador de número de diapositiva"/>
          <p:cNvSpPr>
            <a:spLocks noGrp="1"/>
          </p:cNvSpPr>
          <p:nvPr>
            <p:ph type="sldNum" sz="quarter" idx="12"/>
          </p:nvPr>
        </p:nvSpPr>
        <p:spPr>
          <a:xfrm>
            <a:off x="8077200" y="6356350"/>
            <a:ext cx="609600" cy="365125"/>
          </a:xfrm>
        </p:spPr>
        <p:txBody>
          <a:bodyPr/>
          <a:lstStyle/>
          <a:p>
            <a:fld id="{71293849-7021-4824-BB7E-BECDD42C3C67}" type="slidenum">
              <a:rPr lang="es-PA" smtClean="0"/>
              <a:pPr/>
              <a:t>‹Nº›</a:t>
            </a:fld>
            <a:endParaRPr lang="es-PA"/>
          </a:p>
        </p:txBody>
      </p:sp>
      <p:sp>
        <p:nvSpPr>
          <p:cNvPr id="3" name="2 Marcador de posición de imagen"/>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s-ES" smtClean="0"/>
              <a:t>Haga clic en el icono para agregar una imagen</a:t>
            </a:r>
            <a:endParaRPr kumimoji="0" lang="en-US" dirty="0"/>
          </a:p>
        </p:txBody>
      </p:sp>
      <p:sp>
        <p:nvSpPr>
          <p:cNvPr id="10" name="9 Forma libre"/>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10 Forma libre"/>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6 Forma libre"/>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7 Forma libre"/>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8 Marcador de título"/>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s-ES" smtClean="0"/>
              <a:t>Haga clic para modificar el estilo de título del patrón</a:t>
            </a:r>
            <a:endParaRPr kumimoji="0" lang="en-US"/>
          </a:p>
        </p:txBody>
      </p:sp>
      <p:sp>
        <p:nvSpPr>
          <p:cNvPr id="30" name="29 Marcador de texto"/>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0" name="9 Marcador de fecha"/>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3325E3DC-F788-4545-A6CB-CF0E2ECE9E2D}" type="datetimeFigureOut">
              <a:rPr lang="es-PA" smtClean="0"/>
              <a:pPr/>
              <a:t>12/9/12</a:t>
            </a:fld>
            <a:endParaRPr lang="es-PA"/>
          </a:p>
        </p:txBody>
      </p:sp>
      <p:sp>
        <p:nvSpPr>
          <p:cNvPr id="22" name="21 Marcador de pie de página"/>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s-PA"/>
          </a:p>
        </p:txBody>
      </p:sp>
      <p:sp>
        <p:nvSpPr>
          <p:cNvPr id="18" name="17 Marcador de número de diapositiva"/>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71293849-7021-4824-BB7E-BECDD42C3C67}" type="slidenum">
              <a:rPr lang="es-PA" smtClean="0"/>
              <a:pPr/>
              <a:t>‹Nº›</a:t>
            </a:fld>
            <a:endParaRPr lang="es-PA"/>
          </a:p>
        </p:txBody>
      </p:sp>
      <p:grpSp>
        <p:nvGrpSpPr>
          <p:cNvPr id="2" name="1 Grupo"/>
          <p:cNvGrpSpPr/>
          <p:nvPr/>
        </p:nvGrpSpPr>
        <p:grpSpPr>
          <a:xfrm>
            <a:off x="-19017" y="202408"/>
            <a:ext cx="9180548" cy="649224"/>
            <a:chOff x="-19045" y="216550"/>
            <a:chExt cx="9180548" cy="649224"/>
          </a:xfrm>
        </p:grpSpPr>
        <p:sp>
          <p:nvSpPr>
            <p:cNvPr id="12" name="11 Forma libre"/>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12 Forma libre"/>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slide" Target="slide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diagramLayout" Target="../diagrams/layout9.xml"/><Relationship Id="rId7" Type="http://schemas.openxmlformats.org/officeDocument/2006/relationships/slide" Target="slide11.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1.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 Id="rId9" Type="http://schemas.openxmlformats.org/officeDocument/2006/relationships/image" Target="../media/image5.gif"/></Relationships>
</file>

<file path=ppt/slides/_rels/slide12.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diagramLayout" Target="../diagrams/layout11.xml"/><Relationship Id="rId7" Type="http://schemas.openxmlformats.org/officeDocument/2006/relationships/slide" Target="slide13.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3.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diagramLayout" Target="../diagrams/layout12.xml"/><Relationship Id="rId7" Type="http://schemas.openxmlformats.org/officeDocument/2006/relationships/slide" Target="slide15.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5.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diagramLayout" Target="../diagrams/layout14.xml"/><Relationship Id="rId13" Type="http://schemas.openxmlformats.org/officeDocument/2006/relationships/image" Target="../media/image5.gif"/><Relationship Id="rId3" Type="http://schemas.openxmlformats.org/officeDocument/2006/relationships/diagramLayout" Target="../diagrams/layout13.xml"/><Relationship Id="rId7" Type="http://schemas.openxmlformats.org/officeDocument/2006/relationships/diagramData" Target="../diagrams/data14.xml"/><Relationship Id="rId12" Type="http://schemas.openxmlformats.org/officeDocument/2006/relationships/slide" Target="slide17.xml"/><Relationship Id="rId2" Type="http://schemas.openxmlformats.org/officeDocument/2006/relationships/diagramData" Target="../diagrams/data13.xml"/><Relationship Id="rId1" Type="http://schemas.openxmlformats.org/officeDocument/2006/relationships/slideLayout" Target="../slideLayouts/slideLayout4.xml"/><Relationship Id="rId6" Type="http://schemas.microsoft.com/office/2007/relationships/diagramDrawing" Target="../diagrams/drawing13.xml"/><Relationship Id="rId11" Type="http://schemas.microsoft.com/office/2007/relationships/diagramDrawing" Target="../diagrams/drawing14.xml"/><Relationship Id="rId5" Type="http://schemas.openxmlformats.org/officeDocument/2006/relationships/diagramColors" Target="../diagrams/colors13.xml"/><Relationship Id="rId10" Type="http://schemas.openxmlformats.org/officeDocument/2006/relationships/diagramColors" Target="../diagrams/colors14.xml"/><Relationship Id="rId4" Type="http://schemas.openxmlformats.org/officeDocument/2006/relationships/diagramQuickStyle" Target="../diagrams/quickStyle13.xml"/><Relationship Id="rId9" Type="http://schemas.openxmlformats.org/officeDocument/2006/relationships/diagramQuickStyle" Target="../diagrams/quickStyle14.xml"/></Relationships>
</file>

<file path=ppt/slides/_rels/slide17.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hyperlink" Target="documental%20sobre%20el%20calentamiento%20global.wmv" TargetMode="External"/><Relationship Id="rId1" Type="http://schemas.openxmlformats.org/officeDocument/2006/relationships/slideLayout" Target="../slideLayouts/slideLayout2.xml"/><Relationship Id="rId5" Type="http://schemas.openxmlformats.org/officeDocument/2006/relationships/image" Target="../media/image34.gif"/><Relationship Id="rId4" Type="http://schemas.openxmlformats.org/officeDocument/2006/relationships/image" Target="../media/image5.gif"/></Relationships>
</file>

<file path=ppt/slides/_rels/slide18.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slide" Target="slide3.xml"/><Relationship Id="rId1" Type="http://schemas.openxmlformats.org/officeDocument/2006/relationships/slideLayout" Target="../slideLayouts/slideLayout1.xml"/><Relationship Id="rId4" Type="http://schemas.openxmlformats.org/officeDocument/2006/relationships/image" Target="../media/image6.gif"/></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1.xml"/><Relationship Id="rId7" Type="http://schemas.openxmlformats.org/officeDocument/2006/relationships/slide" Target="slide4.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slide" Target="slide5.xml"/><Relationship Id="rId7" Type="http://schemas.openxmlformats.org/officeDocument/2006/relationships/image" Target="../media/image10.gif"/><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9.gif"/><Relationship Id="rId5" Type="http://schemas.openxmlformats.org/officeDocument/2006/relationships/image" Target="../media/image8.gif"/><Relationship Id="rId4" Type="http://schemas.openxmlformats.org/officeDocument/2006/relationships/image" Target="../media/image5.gif"/></Relationships>
</file>

<file path=ppt/slides/_rels/slide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slide" Target="slide6.xml"/><Relationship Id="rId1" Type="http://schemas.openxmlformats.org/officeDocument/2006/relationships/slideLayout" Target="../slideLayouts/slideLayout2.xml"/><Relationship Id="rId5" Type="http://schemas.openxmlformats.org/officeDocument/2006/relationships/image" Target="../media/image12.gif"/><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slide" Target="slide7.xml"/><Relationship Id="rId18" Type="http://schemas.openxmlformats.org/officeDocument/2006/relationships/image" Target="../media/image16.jpeg"/><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17" Type="http://schemas.openxmlformats.org/officeDocument/2006/relationships/image" Target="../media/image15.jpeg"/><Relationship Id="rId2" Type="http://schemas.openxmlformats.org/officeDocument/2006/relationships/notesSlide" Target="../notesSlides/notesSlide1.xml"/><Relationship Id="rId16"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5" Type="http://schemas.openxmlformats.org/officeDocument/2006/relationships/image" Target="../media/image13.jpeg"/><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 Id="rId14" Type="http://schemas.openxmlformats.org/officeDocument/2006/relationships/image" Target="../media/image5.gif"/></Relationships>
</file>

<file path=ppt/slides/_rels/slide7.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diagramLayout" Target="../diagrams/layout4.xml"/><Relationship Id="rId7" Type="http://schemas.openxmlformats.org/officeDocument/2006/relationships/slide" Target="slide8.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6.xml"/><Relationship Id="rId13" Type="http://schemas.openxmlformats.org/officeDocument/2006/relationships/image" Target="../media/image5.gif"/><Relationship Id="rId3" Type="http://schemas.openxmlformats.org/officeDocument/2006/relationships/diagramLayout" Target="../diagrams/layout5.xml"/><Relationship Id="rId7" Type="http://schemas.openxmlformats.org/officeDocument/2006/relationships/diagramData" Target="../diagrams/data6.xml"/><Relationship Id="rId12" Type="http://schemas.openxmlformats.org/officeDocument/2006/relationships/slide" Target="slide10.xml"/><Relationship Id="rId2" Type="http://schemas.openxmlformats.org/officeDocument/2006/relationships/diagramData" Target="../diagrams/data5.xml"/><Relationship Id="rId16" Type="http://schemas.openxmlformats.org/officeDocument/2006/relationships/image" Target="../media/image23.gif"/><Relationship Id="rId1" Type="http://schemas.openxmlformats.org/officeDocument/2006/relationships/slideLayout" Target="../slideLayouts/slideLayout2.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5" Type="http://schemas.openxmlformats.org/officeDocument/2006/relationships/image" Target="../media/image22.gif"/><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 Id="rId14" Type="http://schemas.openxmlformats.org/officeDocument/2006/relationships/image" Target="../media/image21.gif"/></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8.xml"/><Relationship Id="rId13" Type="http://schemas.openxmlformats.org/officeDocument/2006/relationships/image" Target="../media/image5.gif"/><Relationship Id="rId3" Type="http://schemas.openxmlformats.org/officeDocument/2006/relationships/diagramLayout" Target="../diagrams/layout7.xml"/><Relationship Id="rId7" Type="http://schemas.openxmlformats.org/officeDocument/2006/relationships/diagramData" Target="../diagrams/data8.xml"/><Relationship Id="rId12" Type="http://schemas.openxmlformats.org/officeDocument/2006/relationships/slide" Target="slide10.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11" Type="http://schemas.microsoft.com/office/2007/relationships/diagramDrawing" Target="../diagrams/drawing8.xml"/><Relationship Id="rId5" Type="http://schemas.openxmlformats.org/officeDocument/2006/relationships/diagramColors" Target="../diagrams/colors7.xml"/><Relationship Id="rId10" Type="http://schemas.openxmlformats.org/officeDocument/2006/relationships/diagramColors" Target="../diagrams/colors8.xml"/><Relationship Id="rId4" Type="http://schemas.openxmlformats.org/officeDocument/2006/relationships/diagramQuickStyle" Target="../diagrams/quickStyle7.xml"/><Relationship Id="rId9" Type="http://schemas.openxmlformats.org/officeDocument/2006/relationships/diagramQuickStyle" Target="../diagrams/quickStyl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portada.png"/>
          <p:cNvPicPr>
            <a:picLocks noChangeAspect="1" noChangeArrowheads="1"/>
          </p:cNvPicPr>
          <p:nvPr/>
        </p:nvPicPr>
        <p:blipFill>
          <a:blip r:embed="rId4"/>
          <a:srcRect/>
          <a:stretch>
            <a:fillRect/>
          </a:stretch>
        </p:blipFill>
        <p:spPr bwMode="auto">
          <a:xfrm>
            <a:off x="2" y="-794"/>
            <a:ext cx="9143998" cy="6858000"/>
          </a:xfrm>
          <a:prstGeom prst="rect">
            <a:avLst/>
          </a:prstGeom>
          <a:noFill/>
        </p:spPr>
      </p:pic>
      <p:pic>
        <p:nvPicPr>
          <p:cNvPr id="4098" name="Picture 2">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16416" y="6211888"/>
            <a:ext cx="646113"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Kalimba.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27524" y="3468635"/>
            <a:ext cx="487363" cy="48736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Marcador de contenido"/>
          <p:cNvGraphicFramePr>
            <a:graphicFrameLocks noGrp="1"/>
          </p:cNvGraphicFramePr>
          <p:nvPr>
            <p:ph idx="1"/>
          </p:nvPr>
        </p:nvGraphicFramePr>
        <p:xfrm>
          <a:off x="428596" y="428604"/>
          <a:ext cx="8229600" cy="5357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2" descr="La Tierra">
            <a:hlinkClick r:id="rId7" action="ppaction://hlinksldjump"/>
          </p:cNvPr>
          <p:cNvPicPr>
            <a:picLocks noChangeAspect="1" noChangeArrowheads="1" noCrop="1"/>
          </p:cNvPicPr>
          <p:nvPr/>
        </p:nvPicPr>
        <p:blipFill>
          <a:blip r:embed="rId8"/>
          <a:srcRect/>
          <a:stretch>
            <a:fillRect/>
          </a:stretch>
        </p:blipFill>
        <p:spPr bwMode="auto">
          <a:xfrm>
            <a:off x="8496300" y="6210300"/>
            <a:ext cx="647700" cy="6477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96000" flip="none" algn="tl"/>
        </a:blipFill>
        <a:effectLst/>
      </p:bgPr>
    </p:bg>
    <p:spTree>
      <p:nvGrpSpPr>
        <p:cNvPr id="1" name=""/>
        <p:cNvGrpSpPr/>
        <p:nvPr/>
      </p:nvGrpSpPr>
      <p:grpSpPr>
        <a:xfrm>
          <a:off x="0" y="0"/>
          <a:ext cx="0" cy="0"/>
          <a:chOff x="0" y="0"/>
          <a:chExt cx="0" cy="0"/>
        </a:xfrm>
      </p:grpSpPr>
      <p:graphicFrame>
        <p:nvGraphicFramePr>
          <p:cNvPr id="19" name="18 Marcador de contenido"/>
          <p:cNvGraphicFramePr>
            <a:graphicFrameLocks noGrp="1"/>
          </p:cNvGraphicFramePr>
          <p:nvPr>
            <p:ph idx="1"/>
          </p:nvPr>
        </p:nvGraphicFramePr>
        <p:xfrm>
          <a:off x="457200" y="1214422"/>
          <a:ext cx="8229600" cy="51101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26" name="Rectangle 2"/>
          <p:cNvSpPr>
            <a:spLocks noChangeArrowheads="1"/>
          </p:cNvSpPr>
          <p:nvPr/>
        </p:nvSpPr>
        <p:spPr bwMode="auto">
          <a:xfrm>
            <a:off x="0" y="0"/>
            <a:ext cx="9144000" cy="0"/>
          </a:xfrm>
          <a:prstGeom prst="rect">
            <a:avLst/>
          </a:prstGeom>
          <a:solidFill>
            <a:srgbClr val="000000"/>
          </a:solidFill>
          <a:ln w="9525">
            <a:noFill/>
            <a:miter lim="800000"/>
            <a:headEnd/>
            <a:tailEnd/>
          </a:ln>
          <a:effectLst/>
        </p:spPr>
        <p:txBody>
          <a:bodyPr vert="horz" wrap="none" lIns="36501" tIns="0" rIns="0" bIns="39675" numCol="1" anchor="ctr" anchorCtr="0" compatLnSpc="1">
            <a:prstTxWarp prst="textNoShape">
              <a:avLst/>
            </a:prstTxWarp>
            <a:spAutoFit/>
          </a:bodyPr>
          <a:lstStyle/>
          <a:p>
            <a:endParaRPr lang="es-ES"/>
          </a:p>
        </p:txBody>
      </p:sp>
      <p:sp>
        <p:nvSpPr>
          <p:cNvPr id="1027" name="Rectangle 3"/>
          <p:cNvSpPr>
            <a:spLocks noChangeArrowheads="1"/>
          </p:cNvSpPr>
          <p:nvPr/>
        </p:nvSpPr>
        <p:spPr bwMode="auto">
          <a:xfrm>
            <a:off x="0" y="0"/>
            <a:ext cx="9144000" cy="0"/>
          </a:xfrm>
          <a:prstGeom prst="rect">
            <a:avLst/>
          </a:prstGeom>
          <a:solidFill>
            <a:srgbClr val="000000"/>
          </a:solidFill>
          <a:ln w="9525">
            <a:noFill/>
            <a:miter lim="800000"/>
            <a:headEnd/>
            <a:tailEnd/>
          </a:ln>
          <a:effectLst/>
        </p:spPr>
        <p:txBody>
          <a:bodyPr vert="horz" wrap="none" lIns="36501" tIns="0" rIns="0" bIns="39675" numCol="1" anchor="ctr" anchorCtr="0" compatLnSpc="1">
            <a:prstTxWarp prst="textNoShape">
              <a:avLst/>
            </a:prstTxWarp>
            <a:spAutoFit/>
          </a:bodyPr>
          <a:lstStyle/>
          <a:p>
            <a:endParaRPr lang="es-ES"/>
          </a:p>
        </p:txBody>
      </p:sp>
      <p:sp>
        <p:nvSpPr>
          <p:cNvPr id="1028" name="Rectangle 4"/>
          <p:cNvSpPr>
            <a:spLocks noChangeArrowheads="1"/>
          </p:cNvSpPr>
          <p:nvPr/>
        </p:nvSpPr>
        <p:spPr bwMode="auto">
          <a:xfrm>
            <a:off x="0" y="0"/>
            <a:ext cx="9144000" cy="0"/>
          </a:xfrm>
          <a:prstGeom prst="rect">
            <a:avLst/>
          </a:prstGeom>
          <a:solidFill>
            <a:srgbClr val="000000"/>
          </a:solidFill>
          <a:ln w="9525">
            <a:noFill/>
            <a:miter lim="800000"/>
            <a:headEnd/>
            <a:tailEnd/>
          </a:ln>
          <a:effectLst/>
        </p:spPr>
        <p:txBody>
          <a:bodyPr vert="horz" wrap="none" lIns="36501" tIns="0" rIns="0" bIns="39675" numCol="1" anchor="ctr" anchorCtr="0" compatLnSpc="1">
            <a:prstTxWarp prst="textNoShape">
              <a:avLst/>
            </a:prstTxWarp>
            <a:spAutoFit/>
          </a:bodyPr>
          <a:lstStyle/>
          <a:p>
            <a:endParaRPr lang="es-ES"/>
          </a:p>
        </p:txBody>
      </p:sp>
      <p:sp>
        <p:nvSpPr>
          <p:cNvPr id="1029" name="Rectangle 5"/>
          <p:cNvSpPr>
            <a:spLocks noChangeArrowheads="1"/>
          </p:cNvSpPr>
          <p:nvPr/>
        </p:nvSpPr>
        <p:spPr bwMode="auto">
          <a:xfrm>
            <a:off x="0" y="0"/>
            <a:ext cx="9144000" cy="0"/>
          </a:xfrm>
          <a:prstGeom prst="rect">
            <a:avLst/>
          </a:prstGeom>
          <a:solidFill>
            <a:srgbClr val="000000"/>
          </a:solidFill>
          <a:ln w="9525">
            <a:noFill/>
            <a:miter lim="800000"/>
            <a:headEnd/>
            <a:tailEnd/>
          </a:ln>
          <a:effectLst/>
        </p:spPr>
        <p:txBody>
          <a:bodyPr vert="horz" wrap="none" lIns="36501" tIns="0" rIns="0" bIns="39675" numCol="1" anchor="ctr" anchorCtr="0" compatLnSpc="1">
            <a:prstTxWarp prst="textNoShape">
              <a:avLst/>
            </a:prstTxWarp>
            <a:spAutoFit/>
          </a:bodyPr>
          <a:lstStyle/>
          <a:p>
            <a:endParaRPr lang="es-ES"/>
          </a:p>
        </p:txBody>
      </p:sp>
      <p:sp>
        <p:nvSpPr>
          <p:cNvPr id="1033" name="AutoShape 9" descr="data:image/jpeg;base64,/9j/4AAQSkZJRgABAQAAAQABAAD/2wCEAAkGBhQSERUUERQVFRQVGRcVGBUXFRQUFxQYFRQXFRgXFRgXHCcfGBkjGhQUHy8gIycpLCwtFR4xNTAqNSYrLCkBCQoKDgwOGg8PGiwkHyQsLC0sLCwsLCwsMCosLCkvLCwsKSwsKSwsKSwsLCwsKiwsLCwsLCwsLCwpLywsKSwsKf/AABEIALwBDAMBIgACEQEDEQH/xAAcAAABBQEBAQAAAAAAAAAAAAAFAAMEBgcCAQj/xABHEAACAQIDAwcFDgUEAgMBAAABAhEAAwQSIQUxQQYTFCJRYXEygZGh0QcWFyNCU1RykpOxssHSM1Ji4fAVgsLxJHNDY6I0/8QAGwEAAgMBAQEAAAAAAAAAAAAAAwQAAQIFBgf/xAA0EQABBAECBAIIBQUBAAAAAAABAAIDERIEIRMxQVEFYRQigZGhscHwBjJSceEjQmLR8TP/2gAMAwEAAhEDEQA/ANwZo1NZryl91cqxTBKrAaG84JB+oojTvO/s41YPdK2i1vBlVMG8wtk/0wWb0hY/3Gsf5inIIg4ZOS8shGwRo+6TtD54fdWv20vhJ2h88PurP7KC9HpdHpvBnYJbJ3co18JO0Pnh91Z/bS+EnaHzw+6s/soL0el0epgzsFMndyjXwk7Q+eH3Vn9tL4SdofPD7qz+2gvR6XR6mDOwUyd3KNfCTtD54fdWf2UvhJ2h88PurP7KC9HpcxUwZ2CmTu5Rr4SdofPD7qz+yl8JO0Pnh91Z/bQXo9Lo9TBnYKZO7lGvhJ2h88PurP7aXwk7Q+eH3Vn9lBej0uj1MGdgpk7uUa+EnaHzw+6s/tpfCTtD54fdWf2UJsYQEidBxoli8GpWSu7siaUmmiieGFvNOwaWSaNzw6qTnwk7Q+eH3Vn9lL4SdofPD7qz+2gpw9Lo9N4M7D3JLJ3co18JO0Pnh91Z/bS+EnaHzw+6s/soL0el0epgzsFMndyjXwk7Q+eH3Vn9tL4SdofPD7qz+2gvR6XR6mDOw9ymTu5Rr4SdofPD7qz+2jOy+WuNZZe7M7vi7Q/BapnMVY9jkAIf5SD6DNIa6mR20I8Fl25Wk4PEXwg5x5Y6nqoAO4QK8v4+6AYeO/KunpFEEhlBG4gEeioeJSK8JLNqB62Z95+S7MeB2oKnba5U422GC3QCv/12zPpXsqt/CTtD54fdWf2Ub5QuCz+j0CqWbFe28NdxYg6Qb0PkuRqfVdTT3Rn4SdofPD7qz+yl8JO0Pnh91Z/ZQXo9Lo9dTBnYJbJ3co18JO0Pnh91Z/ZTmH907HqwJuI4/la2gB+wFProD0el0eqwZ2CmTu5WxcjuXlvG9Rhzd8CckyHA3lDx7wdR376tNfPeCvNZuJdtmGRgw83DwOo8Ca+gMPeDorDcwDDwIn9aRnjDDY5JuJ5cN1UfdNtzZtf+w/kas76NWncvrc2rf1/+Bqj9Fo0JpiHKPWQy7s5lALKQGEiREiAZHmIPnrkYImIB62g79Y07ddKs1lb0BkQglUt5lLDPzdsrplUE6STqdQNdBXee9MlJnJcGrQ3xwuqRp1iTdyxPyjIMaa4h7LOAVV6NXnRqtbNfELkPyQYzn5AlI4Ll1ybgSfM3fxVy4jZl6rBV0nKrBi2nV7zCkkAHjpFh57KsAqz0al0ai/RaXRa1kqxQjo1edGo02BIAJUgHcSCAfAka1z0Pdpv3d/h21MlMUI6NS6NRc4WvOi1MlKQno1edGox0TjGm7z9nrHppdFqZKYoP0ap4ErB4iKkdFrm5aiufrxbA4dCun4Y6pCw8iPv6oX0WvOjUWSxImuui07HJm0O7rnyRFjy3sUH6NXvRqL9FpdFreSxihHRqXRqL9FpdFq8lMUI6NU3Z5ymDxqV0WiGxtlZ2JjRR6zp7aBPi5hyWmAh2ymYDbNy0MoMrwB4eBrvF7cdxGi+G+vMRszKCeAE0EZGO81xG+Gxyuy2+/LknDOWilG2jdnQUO6NRfotedFruxMEbcQk3EuNoR0avejUX6LS6LRMlnFCOjV50ajHRaXRamSmKDnC1tuyh8Ra/9afkFZScLWsbOHxNv6iflFL6g2AjQirQnlbazW0+t/xNVhcHM6gZQCZMCOsZJOgACkmasnLI/Fp9f/iaqQcjUEjwjXeNQdDozD/caXEpaKC25tlTUtvbKrmUTC6jUhTChipnTKIIg9XjxXNuIMrO4nqnMYtiG16zkWEEbyAdONedHZ8kPJJVxOkNc5tzELw5y1JbUzpMaNmy2WRcBDAsBOrQDBVSs5uoYjUd01XEPZXipC27qwsLAKkLA1yrzYAAfrCGg798GQIptLDBCoKlWIOhXeQhAzA5T/EUDeTmgaRSfDuCSbm5tWHVM5JzAZR2KCRxjz+XbNxCTzglYkKRI1VNVCwINtNYEELB11riFSgmbljKYI10O+d+vCucgrk3DABMwIG4QBw0AHGvM9VxX91nEJ+1isuU5QCqopMiCENufkTqqMNSfK3xTvOuujJJEE672QoWJ6mvWR51jrazAqC+oI7QR6alnH3OKrEuTCuAc5kz1oOsHXioqsnLWy7t4loEJ2azIhTbLAdTQEI0jXW42utI4hiIKADKF0mAdII6sxoSFmNTvpnC4l1K5QGKzllXJjMXiA0SCTqADBIp9OfiBbO5VzZLubqEEHNmk7h6Klu7qbLyzjioClBpoZbcYtgkDJpPNmVMznOvbFyipL4K6xJ5phJmApAE9g7K8/0y982/oqW/zVWExlFNYiyCKmHZd0b7bD0V6uy7p3IfV7aE92X9Nx59ESMlh4jRyUHD2YmakWbIZgvaeyYAEkwOwAnzUuivJGU6d49tPjY94jRDBBGjLqCII36ihaaZjxjG66RdQ14dnIKtcjA6gSoaWWCSIK3Ra104uygeNeLgweK66qcwAIhSTJiABcQme3uNOjZGI/lft8viCpnyt8op8VBrxdkYgAgLcAMaB9NIjTNwgegdlN2/zS1tXg2dI0InWRqIhygmdZJU7wBpvrg4LRjocoBO/jHGIJ6wkTxpxtk35kq/EeVMgmSDrqJ1g14NmXxPVua6ESYMADUTroAPMOwVLf5qeqouUVaeT2CAszxcz5hoPwPpqvrsq8THNvrpuq7WcPlUKBoAB6BFIa2SQNDRaJGATaDco2C2wvFj6hqf0qs5RRnlKHa7ARiFAGisRJ1PDw9FBzZcb1b7Jo+mMjYxZ5rL6JXmUU7YvBQVIaGKNpuKicwPXXQg8QRrw31HLRv9lPWsewCgqDAAIJiSBaAPk6H4t+3+Id+ss8R/dZACcGJAibYmBMKoB1ssZGYSDlueZx5ukvpIBRjBMaISwNxiBo3VMMDoNdRpvrhdpmQcskZROcSQMsz8X5Wh1Eb9IOtcDaDQunk82NWmRbBEeTuIKnjqPCJm7uroJ5MQmWebBIyycq5T5PAMMvkvpuObu0be0pJg6SYmJjhMaeivRtIgghAOqq+WSeqLoBBy7xzogmfI79G7+LzxIAIndEEEyIAAAitCVwVFoXfRh3emtBwQ+LT6q/lFZrmrScD/AAk+qv5RVOkLlbBSG8ptntdRApAhp1n+UjhQJOTB43B5lJ/E1a9onQeP6ULxWLW2jO3kqCx8AJ0ojIwRZQpHkOpCbnJrKpyXGLdWBJUHJ5O47xAg8IFAtV06wgnTMwAJ3iJgTxFWrau1ls21ckQ1y0mv/wBlxVn0EnzVH5Qmzas3L91Qci5jqRJA0BI8QKxNgyrNKmOc5VwNwlo00zNGgAGk9gA8BXUkcWiBpmYiBuEE8PVVrXCWmtwipDLKmBxEgz6DNQdnbNQ5S65hlWHkG2dJ0gydSdd1ClLYyA4jv7FtpLhYUDY+AS6xDNBGoURLdu//ADWrPhsIiKFVRA7QCfOa5t2lXyVA8AB+Fd5qcbHQQHPtPBqG8oLh5rTdmE+Gv6xUzNXjwQQdQdCO2rcyxSoOoqtbKufHJ9arbzlU/GWOj3lI1WQy+AOo8atFu8GAIMg6jwoUTasFbeb3UjnKXOVS0XaNtmyzcD3Q3WuIyrb527Kw7kglCnkQAAkCc9NFtpgO6gl2BhWaxlVsuH8lc+UpmW+BJDQSZBOpPYs15qy7exZVVA4kn0D+9MbJuMwczG5Z7J1J9VVbbl7GOwzAgjOGVeaAVWdYNo5+sck6vrmndpRPYDYlbTtfyhWt3DAy9V15sLBBkhgbu/dkG6dfKcL0nxNxy2AOwO+wr5ld0uEOiG25rfpub+Sm2G0ntJPp3eqKO4IgKCBEjXxqpcqMHeNu2MOxVtCSGK6Cy4A0Ik5skTImJBE0zYv7QfMoUqnOgqVNnOE5xDDHMOplF0mBmMqIImr8MhbBq3MdV7gd9jt7wq1rzLAHjyPl92r1zlLnKp2Cv7RBVbifFgWgzA2HeRb+MK53ggvlnNJAzZSdKWFXaGYBjAMKzk23yrnQl1Bczchr0giIW3E6ivVexcNXHnKXOVBwFxzatm6ALhRC4G4OVGYCCdM08afzVrFZtTcLq3hrU0mouz16s9v6V3jLkIe/Sln7vpNM9VlqI16TXnO0zmrzNTOKVyQPlTZ6yP2gqfNqPx9VRcLt+4gykK4G7MNR56J8obBa1I3oc3miD7fNVfu4TLaS5/MWEdkbo9BoDwQ7ZFaQQlicUbjZmjwAAA7gKmbMx9pQVu2ww3hsoJ8D3VH2thwrhk8i4Ay+feP87aWG2RdZspUrxJYQB7T3ViiCtWKT+I2jaPkWEHeS0+hSKcs38My9dGVv6WYg+En8aIYTYNtR1+ue06AeAmg+1MCtu8qgwrQe3KCYNaLHDcrIcDsncBs4Xrhyytsd8nuE9tX7DJCKOwAegRQPC4dba5UED1k9po7a8keA/Co9mICJE6yUJ5U7QWxY5xohSN/9RC/rVY5cX8uDcaS5VACSA3WkqSOBCnzTU73Vn/8AByzBe4gGgO459x3+T+FVfl5is+FsQ4TnGBzEjdzRYg9syP8ADRoz6iXmProdyj28ThsEgY7lZyNdbRyhTMmZRhPb6vNocqjicJeBkZ73VIh8qE84uYajgBHbEcKpW28cGRELlmt5lDakkS3HsOYeGXvIHWAuq6C2QSB1yqqBGVW62YnTfBERAHgE9VGZsR2IK3BIGXfZarszlEDhCin4y3hi28TpmtgjgdQpnd1hXfIzaQODtZiYUspLEAgAkjN2aEVnWGZrauAIzA2lUqCf4ikZ2B1U5RvMaDfuJHCYl7ez8XnMGRqDuLoIMgmT4fy0j4nFxWtc3uBftr6prQvAcQexPw/ha0+leZqrmy9sNcxJUnQ4axcjvZ7hJ9DpRznK7WkkdNC17hRKRmbw5C0dE/mpZqY5ykLlM0g5KvcoMZmu5RuQR5zqf0HmoryeuHmRP8zR4f8Ac1VbiMbpSJYsRHfNXDCWubRUHAR4nifTS8YJcSjPIDQEC/0bGm/zjXlgM+XK79RHuWmK5TbIYFbRGUmAXkHSnLOysb1A2IgDIGK3HLFA4zDW3/EIk85I35QANQf5yubl6AT2a1twawFx5DdZDi4gBUS5sfEKSBcEK7EDOxkE3M0MUlCQyrxywSJmKO7G2VibSMt24ptCxkVAztDgKc3WUa/xJIOsrpXdlczAdp/7o6Wry/4fLtQ6WZw5mvmT9F3PF6hEcY++yH7Wttcs2zbYrrbLEGDklS4BgwSAR5+FV21yfv3G+NuhyBcyyxyhmKQwGXq9UOI1idN5qx4EzaKHehZfQZHqiuLbQQeyq8RcdNrGS1saJ9mx+C3oWifTOZ1Fj6j4oY2zMdoDdzXIufGZoRQ3NDqkLmVzlcgAEL4aVxc2LtAywvpzuQJn5xwNOt1VFuFGYLO/MJmJgWjnKXOV6vALz/EKfz0s1V7bHKQ2L1tCoyMMzuSRkGaN+4bjE7zCjUiotrl6pyNbtk6XHYMyCObt4l4AzS3Wwx13AHtMVTnBqtrXHktJs28qgdgoftW9qF7NfT/nrobZ5dWnuNbRWLK9xJLW1U82F1UswzSXACjXQ8BrWn5fq5LG2xkZgFNuYW09y5Mv1YFpoBgsBIkblId3WU3Ns2grTmpZqjrdkAjjr6a95yn6SOScunqnwP4UAv64JI+SR+LD9aL4i4cjR/KfwNDcMs4OP6GPrLChPbZryW2u+a8xf/8ANYb+Up7P0FHi1CMdZ/8AHyj5ISPMRRDPVtbR9you2T+aq9yhQtdRV3lYHnY0az0NxOuKtdysfRPtqSNsUox26L2zAAJkgCT26b6sNnyV8B+FVnnKsuH8lfAfhQpxQCPpzZKofuz64O0ubJmvATPZbuGI47qpu3+tbwlzNCjCmSWBEsqgQW+UxG/UkKdDBnZNq2VZQHVWBO5gCN3Yaou3Pczw98fFtcsEbgrF7Y37rbHqjU+SRvNc1+uERLCFcsRc6wskxIV7juZIY6ToeGpg79NdeNP28Vl4ALuEDz0X2x7nWMw8lVF9B8q1q0d6Hreiart1HUDMrCRMkbgOJ7BqN9cx8r5DZKFRap6Y55OUSN4n1jXhT1na2UPby5Uu5RcXg2XyTHcePGhOHx08acv35ER5+zwrIe9uwUtWqztg2bnPAwxRbOaAQEXydO6Brvqc3KC9v55o37xHqFUy1eJtkHXs83/VOYTaUDK26I8P7URs7wMQTX7qyQTZV0tcpr8SLmYd4Q/pUuxyvug9dVYdwKn2eqqNsfFwSp3HXzj+34U/c2kYIOjKy/7hm9lEbq5W/wBxUxBV+t7ZsNet3Jys0oQ2mpHVM7uET3irBnrGdv4rrBB3Hzk/9VZNg7QxFuAbikadVhp6Z3+Arpxa+q4g59v9LD4jWy0PPUfHXeoe+BUTD47MPkz3Ex+FN46/uBEcZ0I9PtiheKa+H0OTB25Fdeuyc8O0z3aplja7926c2f5c9g/tRPPQzZ+4nzf56alZqv8AD2n4ehaf1En6fIK/GZctW4dqH1+q5stlvOODBX846p/SubukzuE+imb2IAIuAyBbdvEDKw/zvoDszbBfAZ2ILde3KneSxiCd+h9VA8fgyhDh0PwP80mPA3kz8P8AUPiP4tW6zdkCvUvAgEGQdxHGgWH2p8S2vWS0H3jeUMesD00xyLxRbCIGJzKWXrQGMGRIB7DXU8Om42njPWvlskPEYDBqXsPf4HdWUkf56ajLtY2LjBcOHGRcrw+VZfK+fJbYqsFdwJMnQAEgbsXa/PG9MjJcZRPFeBHdoa0DZtnJaUcYk+J1/WjahwDNuqDpm2/9lTsfyvuW1ObCMWbnHAKFTbbmi6AkKczSGUkbi69oBk2106wXNxjUSBGhIkiNNeFF+UeJ8lB9Y/gP1oHmq9NH6l91NS+312UjPXueo+almprFK2ny54angO09nnpvDXA3kwwLFQCIEZypETw17tK5QEkADMSQIJgGSNDXOz7mZhBNwZ21bQwrmfswQPqilZdnEf4lOQi2A/5ALrD4oG2rgypUtJHyMpbNBO8KJj1U5audUazoPwqFhboNnMHYqLTvzvygvMsedj+bcY7TT1ttBrwH4VcW7vYFUwxZf+TvhSk56Ya0edVzuyFQe05gTHh+teZq4cwV3dYudYnqhB1O0dbWdxy0ST1a8ygxDK/IEqXnq2YbyF8B+FUvNVzwvkL9UfgKDqRQCY0hslRtrNCr4/pQXF45baM7nqqJMCaKbfaEXx/Q1nvLfbQS2toEE3D1hOoUQfNJj115nVi5SmnmlIvbfN5mCNFuIC5QCwI1LTMjUiNN1CsZstdSnVgTrrJmY7t1Br23ObXSC3AGY8dKh29tXmudRnMnRR2TMRuoWw5Idg7FMtyTVlPNlUaZL3CwAkkgQs6nduOk0N2nsTEYcTetNk+cWHtkcCGXT0xVm2hiAYnVz5aJmlT4nWDpR3kntFubZHBCLMO1zMDJIyCeAAPGtE9UPAXSyyzjVG6kb/EbvwrRdvbO2bczG5kV+LWjlad+5eqx8QapmI5OIHPM3Xa2AZLWoIiDB6wB0M8N1bbHluAVODJ0Ch4TEwwp/aOJiGgGOBnWD3eNTcJsBN/WeBJgll7h8Wum8HVt1FrOCtrlzBI1Ykxl0jRWCuxAJ4xInsog0zjv0Rooi1wzrnyQDZeMF65nYQUE/jHjr4eeiNzbH8p1Og7B2sa72hsvm2a5qrOkspEEGTqJYluwmBwMdaq0mIrEgIOyb8QEQwfGKu79lK3WdrhIVGJY6TPpJY7vNRa1tMKAcxdvEkeFUBb1WfCAgKBvAHZXN1gyZiV1fw3AJZnvdya35n+CrNhOUhUZWtKTOhDEHXt01orcv3OZZ2VVIUmA0kaaaERv4TVEXaOQiWJdjpG/U8OwUX2jt6MOV7hI/AecxXT02ol07Axh2HRef1JZPK97hzJpSGxZXZ4JnMtjKdwbylQ+DQO/fx41/A7SzWikEdcOFPDqgaRuGo7dx83Oz9uqUe3fnK/ykgEdYMIkEbxxFebZ2OUVcTav87ZkZp6rKdd4Gh0JFdCbUs1MJjOxI+PRX4e46bUsl6Agn9uvwU0XzzN6NSyxEb+sGhogkGCOz8KhbF2pdtXbYbeHLEAE5s1vKJYEgGB6hvOgesoGIBEyQO4g1X8azWrjADTL1ozASCQCdxBGp9tKeDS01zOxv3/8XoPxXpg2Zko/uFe7/vwV49zS6tzEvbWIeHeARJDatqNxltO7xjZEubu+ss9yXAk3rl45YS3zQygiWbK5PfAXf/VWi4zGC3bzk7gY+sdFHnJHpres1n9dsTTy2P7lzPoV5/TsDWF5+6tANrYrPeY8Aco8F0/Gah56Y5ylzleqazEABcVz8iSU/npZ6Y5ylzlXSrIIjswzet/WHqM/pU7Br/5rD+pz/wDk+2o/J60pL3Gn4oBhEdjTod+6jVvB21vFwXzl8hPVjMbebdG6K587wHkeVLpaeMmMHztDNhpN9xwAufnig6PoPAVZ8PYtW2Z1LyVLnyTozcBG+aA7fwqWLqW0nrKzamfJIH6ipDIM/YApPEcP2JKj56ev2GFu04AKsbkk+UrdUKF7FIVie8CoXOUax9sjCWuq0qxJ6p0BzanTvHppifYt/cJfTnZ9fpKGZ6vOD/hp9VfwFZ9zlaDgv4afVX8ooWrGwRdEbJQvlQ8W1+t/xNY1y6xdo3l5sKWZZZ1aZIOUCAY3AekVq3uh4Y3MMEU5SzRPmJg9xiKxTamGa0wzKJtySNDII3jtrz88Yc5xvfsmpVBxODvjrsjFfTAid0yNJ4dtTdg7UVJPyjpodSOAA41IwXKZI68jugnTwHdT2w9no9x8QoGVm+LA3bgC3nIJ89Y00HGfR5Dmg8t2lQ9v37wcG4QAVkQBAk6qTImDx4yab2VbzvDdYRuzbzPBgBBGvbpRrbmAD2QVUZkGcFeMABuEgxv7wKE7Df4zK3yxrMgmDIHWPdGg4DtrpNY1rxQoJy/UNc1MGyDmAtzofJPVfuIKiW10360wgE9aFOpbNCspU7pbM4KtwIB/CtC5KbGVT0i4GYTFpcrOxYTqIBMCDHfJnSneWexkvW7t0Jcs3kVGzafHKWygXUVusIneQRu3aVJQ0HZaic4jdUQCYzggnU5iysFU7lZ2AME8F3N6TWx9jvfuqiwJHWdQNFH8ynQgbh2kjdQTDnU5IDE5erAIAPykQM+hJB6w0PovnJJ16PfZt3VzSCNFmQQdeB0OtSOTFpCkrMnApvbnJW2qv0VhGUc5YDTKqYZgFIJJBgqSJ4ERBzD3lXix5t0KSYLNDRMddVnK3ca2nat9L1q4ti31RaurrbFtGLZYAkRuB3iq1c2bcVGa5mVFyquYs86fJKhVE6A6EgqddaUmF2VmSMPbv0VFs8h7gILXLcAzADH2UcXZW/rbxExu9dTTdrlrwrg6hsr5WgDZdrwvVQabSyjKnHbv0NUhNzkmhaTduehfVpUi5sK2wAZnIHeon0LUs3q4N6nqXm9kPbk9aDAdeDPyhvGvZ2TU3B4BLQKiWVt6vDKR2ERTWKvaA/ykH9D6jXZu1qlE8+y0aCvUHYNR5p3VAXkYL98rzuU3ZjMGPWMaSDoTG+DrGlEMPi4BBrm/iSSCNCNx4jiD6qRg40MzsDzvzXpdbrWarQsa82RR92xWh8jNiNhMMLd0qbhJZypYqTlCCJAMZUXh20N90LGEDC2lDHPeV2K7gto5ut3Zip/2miOz+U1psMt266qfJYccw3gDeZ36dtVnlByvF7q27agcHdQX/wBv8vjv8KDo5pjquJKy6Nnpv/FClxpcBFi01sn+cpc5Vfs7Vcb+sO/f6aIYfaCtxg9h/SvoUGuhm2Bo9ivPPhe1EOcpc5TE0pp6kFWjkogdbynQEKCeyc1WE4dc0zrnD7xvyZAPCKrfI9My3wN5VR6Q1HzgmknTyrR38Eia42p/9T99F3tJ/wCLfvqvWwKQRmPkZN43AyTu7aC7fwIu42yC0AWrp0gnylOk+HrotcwDEEaapeXfxuMCvm0qFjbM7QsdnM3l9JX2GlwaNhHIBFFRV5O2zpnf5PyV+WJFO8qGYYO+RMC1bK+MmY7/ACfVRoYIDWT8ns+QIHCgvKjEEYS/HybdojxLGfwFbfI5/wCYrLI2s/KKVW5ytGwP8JPqr+UVmbca0zAfwrf1F/KKe1f5Wrn6H87kB5ctFq39f/iaz7amEt3F+MhSNz6Aj07x3VfPdB/g2/rn8hrHNsYFkbMSWU8SZI7jXAezKbnSdk5rnG4OynWVxccEZQF7DxaYAoxsIM1otlUS7Eqm5c7M0KOIEHv36VV89WvkviclsE7ixntEZtQOPlU5GzE31QxXIqSAN/b66quJsGxehdOtnWSFBHZoJPZ5qteGtFgoETlnX+lJju3UV5P7AtYi4/Pqfi1GklYk7mjhx89HmFt8wiQmnb8irBsHG5cHh7iI1zUkKu8hudAOu4ailtqxexNjEA2lDXERFTMGmHk5joAYJ9FT8G1i2otWBITQJaBuBZJPCQupO8iujirjr8WoQurc2zkHrLA6yLw17eG6lSQSmQKCz69sJLFxExN7UiMiSWUHiebyiCBu1PVmrnsHCYexZPN3QUaCzHKpJjTMIBDEdok1SMPds27rXcc7v1iQgUs19rbMhZ9AuUOhGaROWNwE321i+et2b62irsCyhli7bGR2AMbpygRqOtxqnGNuzT+60GS1k8UDyUltoDKWS27qsy0ZVEb9XIPoBoXytuOMM4uBQQbRGUltGJ3kga6dlSrJxL22QpbthyxYksx65khQN0TGs0M5SbPa1g3z3GuMz2yWbfodwnhQ3/lKG/8AKVSzdrk3K4pVzkkvS1eTTt3DMoBZSAwkTxBAMjzEHz1wLRMQD1jA7zIEDzkDz1dKJu4sgjtEVzYaVB7hXbmJnhJ9H/VcYZIQeE+mp0UTlKa6NswGjQkgHhKgEjzBh6a5qlEqVKlUUSpUq8Zo36eOlRRS8PtFl08odh/Q0Tw+PV+MHsP+a1VL+27CeVetj/cD+FQ7nLHCj/5J8FY/pXT02tni2/MPP/aC/Th/ILeNlYa1Zw63dUzIhcy2unZ4nh21C+EDZsx0+zPZzwrHbfuvBLZtB7rWyAMrICBBBEFjI3VRlv4NXzL0jtgi2Rr5xReKXmyCn2eqAKX1Ja5W4NvJxSt4MT+AojiMNbU885IKKeuWPVXefNXzpsXl5hregs3mO4ZQhPomtVX3TreKsvbXBY8F1KycP1dRG8NULwOa3at+G21h7hUW74Yt5MMTm8NKm4rBJctm24lCACNdQP8AqqTsEomU83cXKyxnQKYEE6T41affHa/q+z/es8aP9QVWFQXeWuQICvcT7LkfpWmYD+Fb+ov5RWcXsL1nI3M7vv8A5mJ/WtHwA+KT6q/lFOPnZJG0NdZHNKQMLZXmtlWvdDaLNr65/I1Z3iCDIImdCO2tV5V2Fe0FcSCfODB1B4Gst2rgmstB1B3N2+w91cuRzS8tKYf2VX2js7J1l1X8vj3d9S9h7VC/FvoCdG7CeB9tSzc7d1Csfs3L1k1XiOz+34UaKYtNO96AW0rbbulTIE7xG6ZUj060a2LiA3S2AJGVDEamCkiDx0iqJsbbMQlw6blY8O4+2tE5D/xLv1V/NTcgDmkrcTqcAjGD2tdZne3hiAwQAMwRVCZtTp/VuHZTmy9n3UfNduZgJC2xuTM06GoO2OXeFw5dGuZ7qTNpFdmzD5JIGVT4nTWgi+6YlxcoHMX5VkGdbiuMwlcwjWPkkeB7FQ4F2NpguAQHbmxsRfayMPYu3dL8lVhB/wCdidGdoUHz1pfJfY9zD4HD27oAe3bCuAZg68Rod9S+Tu3hibZbLDAwwkQDA1HGD7aJlif7aes1hsAZfcpuXVumY1vQLPh7p1k33trbdrVuQbysjAxxVAZZfAz3cKrmL90bpatZa2qh2zWypbMoQzlug6ZiNZUx+Nde6VyJdMScRYaLd/V9W0uceEQ2hHeGoLgsCttVEDMBBaNT2676Xle4EtK5z3kbKTSpUqVQUTwm1Lkg21AZbdtTDMCy2mtIIAAMnqgiT5VOttO+kZ7Z8pPK5wS6OtzWdSTB4/8AyEkGhmGxLW2zIYbdMA7mVxv/AKra+vtpx9ouQo6qhCjJlWMhtgBQskwBA04wJmBRhJtzW8lMvbRxKhFFltHtodLvDmupHyVZbayg0Jcn5UU9icViGQK1o5bi5AFDQGtuwMACQQbbdQkxqdZoU+17iRl5tQWIMWxAW5lzqJPkMUQkeMETTljalxPIyqIy5QumXNebLvmP/IucZ3a6VsvFc1eXmpy7cvWlVWTL1YBOYGALagoHBCr8SJUAglm3UHqHt7lciQLjc5cEwqgs5zHN1iSTvPE+AqmbY5RYt5hWsp2L5Uf1Nv8AwqsXPPP3ojIJZQS0EgdaVzx+2LNn+LcVT2b29A1qu433QVGlm2W73OUega1SC06nU0qZbpmjnuoIh1RrF8scS/y8g7EAHr30JvYp31dmbxYn8a7wOAuXnFuyjXHbcqgsT5hWn8mPcMdofH3ObG/mbcM/gz+SvmmtufHCN9lvYLKraEkBQSTuAEk+AFW3YvuVbQxMHmeaQ/LvHm/QvlH0Vu+xOS+EwQjDWUQ/zxmuHxdpaiL4ikn64n8g96ouWW7L9wa2sHFYlm/ptKEH2nkn0CrTgfc12bZ8nDK57bha4fQTHqqwXMRTD4ilXTSO5lZJXVjDWrQi3bt2x2Iir+UUrmIqI+IqPcv0Olm1KfEVHuX6i3MRUe5iKsBZtSrmIrR8Afirf1F/KKyW5iK1nZp+Jt/UT8oroaMblEjQvla8W0+t/wATVMxeV1KtqD/kjvq2cuZFlDwD6+dWqh3MTQtSP6tqnndV/aWFNttdQdx7f71Ct4wqe0cRVhxTB1IbUH/NKq+NtFDHDge2iMfkKKzd7Kd/p9pxIG/sMeqjGytqvh7V1E6xuJkVmYqU36yokkcN1VPD442zI1HEdv8AejmHxKuuZTI9Y7jUL5GcjssEFpsIHawOJttmUyToSWBJ8ZM09hdhswLXDFwmeB4cY89G6VCzINhVaJcjOUFzC3gL0sjdUuIOnDNO6DrPjVwx/L3SbNssCcodtFnxPsrPaetYtgpSeo28ESJ/mHYRR/SXO2K015ApHdqY29dfJimbKSIFoK4PZxn1eagOKsZHIhonTMpUkcDBoiDbEKlybZ1ZuZGe335omJjjTbc3qp+MLAhLuZ01B0nPpHhWXNyUO6G0qkYvBNby5spzCQVYMI81R6XII2KwlSpVE2lj1tISd8GPbVtaXGgomdq7RRVZTqY118nxPbQLEcort6EtgqDoWB6zdsHh5taCY7Gl/qjcP1PfRXZzhmVbLBjAMGLZkLJWCRJGu7fGldB0cenAybfddfwzRN1Ljk4AjcX1++qfXZZtgjIoYwczZupMkGZ3nKdIM0sbjQgGdlEQpbLESwBYga6AkwNTHCoOO2pGZiwzSoyAnMZU9bsAER26+muYvFs5lvMOAqjcoDa9Xnvufv4+a78upi0dlpuSqpopoPInz35dPLqutpXFa6xXdMTETGkx31ZOQ/uc39oNm/hYcGGukb43rbHym79w9VPe5vyD6fdNy9Iw1s9YjQ3G382p/E8B3kVvdoLbRUtqERQFVVEBQNwAoU+o4YwZzXlpZS9xceZ3UXk9yZw2At5MNbCz5TnrXH+u36CB3UQfEVFfEVGuYiuWbJsoNqW+IqNcxFRXv1He/V0s2pT4io736i3MRUd8RWgFVqU+IqPcxFRbmIqM+IrQCq1LfEVGfEVGa9XBNapZtOXL9bTsr+Ba/wDWn5BWImtx2faK2raneqKD4hQKe0nMosXVc7T2et+01ttzDf2HeCPAwayTbWzbuHcpdWOxvkuO1T+m8VstN3rCuMrqGU7wwBB8xo8sIk36ojmZLCyaav4cOsH/AK7xW1e9nC/R7P3a+yl72ML9HtfYX2Uv6K7uhcIr5vx+Ha20N5j2jupjDbRa00r5xwI7/bX0ne5I4NvKwtho7baH9KZPIXAfQ8N9ynsovAJ5lbwKxvA45bq5k844qew1IrX7HIvAoZTCYdSdJFpB+Ap/3sYX6Pa+wvsoZ0p6FZ4RWM0q2b3sYX6Pa+wvspe9jC/R7X2F9lV6Ke6rhFZDhMY1vMBBVhlZTuYfp41PwfOcySwZrInqqyAr2nrKTGprT/exhfo9r7C+yvByYwv0e19hfZRGwOHVWIyswuYI5VFxVtoYIuC2GJB3Z2U79RwobftZWIBDAGMw3HvFbF72ML9HtfYX2V572ML9Hs/YX2VTtOXKGIrGoqp8ocZzrZR5C/8A6PE+FfSJ5L4X6PZ+7X2VH95GA+h4f7pPZW4YMHZFW2OjuvlxsHTbYXu9VfU3vHwH0PDfcp7K9942A+h4b7lPZTVoq+UmwvdXWE2S124ltB1nYKPEmK+qveJs/wChYb7m37K7w/IvA22D28Jh1YbmW0gI4aEDSqPLZRVXY2z0wti3YtCFQRP8x3sx7yZNPPfq5nZNn5tPsiuf9Hs/NJ9kVzPQnHclYwKo1y/Ue5frQP8ARbHzVv7Irz/QsP8AM2/sir9Cd3VYFZu+IqO9+tPPJ/D/ADFv7Ark8ncN8xa+wtX6Ge6rhlZVcv1He/Wue9rC/R7X2F9lL3sYX6Pa+wvsq/RD3VcMrHGuGuK2b3sYX6Pa+wvspe9jC/R7X2F9lX6Ke6rhFYzSrZvexhfo9r7C+yu7PJ/DIZWxaBHEW1keGlT0U91OEVQeRnJJ71xb11StpSGEiOcI1EA/JnUnju7Y06lSpuOMRigjNbiF/9k="/>
          <p:cNvSpPr>
            <a:spLocks noChangeAspect="1" noChangeArrowheads="1"/>
          </p:cNvSpPr>
          <p:nvPr/>
        </p:nvSpPr>
        <p:spPr bwMode="auto">
          <a:xfrm>
            <a:off x="0" y="-863600"/>
            <a:ext cx="2552700" cy="1790700"/>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035" name="AutoShape 11" descr="data:image/jpeg;base64,/9j/4AAQSkZJRgABAQAAAQABAAD/2wCEAAkGBhQSERUUERQVFRQVGRcVGBUXFRQUFxQYFRQXFRgXFRgXHCcfGBkjGhQUHy8gIycpLCwtFR4xNTAqNSYrLCkBCQoKDgwOGg8PGiwkHyQsLC0sLCwsLCwsMCosLCkvLCwsKSwsKSwsKSwsLCwsKiwsLCwsLCwsLCwpLywsKSwsKf/AABEIALwBDAMBIgACEQEDEQH/xAAcAAABBQEBAQAAAAAAAAAAAAAFAAMEBgcCAQj/xABHEAACAQIDAwcFDgUEAgMBAAABAhEAAwQSIQUxQQYTFCJRYXEygZGh0QcWFyNCU1RykpOxssHSM1Ji4fAVgsLxJHNDY6I0/8QAGwEAAgMBAQEAAAAAAAAAAAAAAwQAAQIFBgf/xAA0EQABBAECBAIIBQUBAAAAAAABAAIDERIEIRMxQVEFYRQigZGhscHwBjJSceEjQmLR8TP/2gAMAwEAAhEDEQA/ANwZo1NZryl91cqxTBKrAaG84JB+oojTvO/s41YPdK2i1vBlVMG8wtk/0wWb0hY/3Gsf5inIIg4ZOS8shGwRo+6TtD54fdWv20vhJ2h88PurP7KC9HpdHpvBnYJbJ3co18JO0Pnh91Z/bS+EnaHzw+6s/soL0el0epgzsFMndyjXwk7Q+eH3Vn9tL4SdofPD7qz+2gvR6XR6mDOwUyd3KNfCTtD54fdWf2UvhJ2h88PurP7KC9HpcxUwZ2CmTu5Rr4SdofPD7qz+yl8JO0Pnh91Z/bQXo9Lo9TBnYKZO7lGvhJ2h88PurP7aXwk7Q+eH3Vn9lBej0uj1MGdgpk7uUa+EnaHzw+6s/tpfCTtD54fdWf2UJsYQEidBxoli8GpWSu7siaUmmiieGFvNOwaWSaNzw6qTnwk7Q+eH3Vn9lL4SdofPD7qz+2gpw9Lo9N4M7D3JLJ3co18JO0Pnh91Z/bS+EnaHzw+6s/soL0el0epgzsFMndyjXwk7Q+eH3Vn9tL4SdofPD7qz+2gvR6XR6mDOw9ymTu5Rr4SdofPD7qz+2jOy+WuNZZe7M7vi7Q/BapnMVY9jkAIf5SD6DNIa6mR20I8Fl25Wk4PEXwg5x5Y6nqoAO4QK8v4+6AYeO/KunpFEEhlBG4gEeioeJSK8JLNqB62Z95+S7MeB2oKnba5U422GC3QCv/12zPpXsqt/CTtD54fdWf2Ub5QuCz+j0CqWbFe28NdxYg6Qb0PkuRqfVdTT3Rn4SdofPD7qz+yl8JO0Pnh91Z/ZQXo9Lo9dTBnYJbJ3co18JO0Pnh91Z/ZTmH907HqwJuI4/la2gB+wFProD0el0eqwZ2CmTu5WxcjuXlvG9Rhzd8CckyHA3lDx7wdR376tNfPeCvNZuJdtmGRgw83DwOo8Ca+gMPeDorDcwDDwIn9aRnjDDY5JuJ5cN1UfdNtzZtf+w/kas76NWncvrc2rf1/+Bqj9Fo0JpiHKPWQy7s5lALKQGEiREiAZHmIPnrkYImIB62g79Y07ddKs1lb0BkQglUt5lLDPzdsrplUE6STqdQNdBXee9MlJnJcGrQ3xwuqRp1iTdyxPyjIMaa4h7LOAVV6NXnRqtbNfELkPyQYzn5AlI4Ll1ybgSfM3fxVy4jZl6rBV0nKrBi2nV7zCkkAHjpFh57KsAqz0al0ai/RaXRa1kqxQjo1edGo02BIAJUgHcSCAfAka1z0Pdpv3d/h21MlMUI6NS6NRc4WvOi1MlKQno1edGox0TjGm7z9nrHppdFqZKYoP0ap4ErB4iKkdFrm5aiufrxbA4dCun4Y6pCw8iPv6oX0WvOjUWSxImuui07HJm0O7rnyRFjy3sUH6NXvRqL9FpdFreSxihHRqXRqL9FpdFq8lMUI6NU3Z5ymDxqV0WiGxtlZ2JjRR6zp7aBPi5hyWmAh2ymYDbNy0MoMrwB4eBrvF7cdxGi+G+vMRszKCeAE0EZGO81xG+Gxyuy2+/LknDOWilG2jdnQUO6NRfotedFruxMEbcQk3EuNoR0avejUX6LS6LRMlnFCOjV50ajHRaXRamSmKDnC1tuyh8Ra/9afkFZScLWsbOHxNv6iflFL6g2AjQirQnlbazW0+t/xNVhcHM6gZQCZMCOsZJOgACkmasnLI/Fp9f/iaqQcjUEjwjXeNQdDozD/caXEpaKC25tlTUtvbKrmUTC6jUhTChipnTKIIg9XjxXNuIMrO4nqnMYtiG16zkWEEbyAdONedHZ8kPJJVxOkNc5tzELw5y1JbUzpMaNmy2WRcBDAsBOrQDBVSs5uoYjUd01XEPZXipC27qwsLAKkLA1yrzYAAfrCGg798GQIptLDBCoKlWIOhXeQhAzA5T/EUDeTmgaRSfDuCSbm5tWHVM5JzAZR2KCRxjz+XbNxCTzglYkKRI1VNVCwINtNYEELB11riFSgmbljKYI10O+d+vCucgrk3DABMwIG4QBw0AHGvM9VxX91nEJ+1isuU5QCqopMiCENufkTqqMNSfK3xTvOuujJJEE672QoWJ6mvWR51jrazAqC+oI7QR6alnH3OKrEuTCuAc5kz1oOsHXioqsnLWy7t4loEJ2azIhTbLAdTQEI0jXW42utI4hiIKADKF0mAdII6sxoSFmNTvpnC4l1K5QGKzllXJjMXiA0SCTqADBIp9OfiBbO5VzZLubqEEHNmk7h6Klu7qbLyzjioClBpoZbcYtgkDJpPNmVMznOvbFyipL4K6xJ5phJmApAE9g7K8/0y982/oqW/zVWExlFNYiyCKmHZd0b7bD0V6uy7p3IfV7aE92X9Nx59ESMlh4jRyUHD2YmakWbIZgvaeyYAEkwOwAnzUuivJGU6d49tPjY94jRDBBGjLqCII36ihaaZjxjG66RdQ14dnIKtcjA6gSoaWWCSIK3Ra104uygeNeLgweK66qcwAIhSTJiABcQme3uNOjZGI/lft8viCpnyt8op8VBrxdkYgAgLcAMaB9NIjTNwgegdlN2/zS1tXg2dI0InWRqIhygmdZJU7wBpvrg4LRjocoBO/jHGIJ6wkTxpxtk35kq/EeVMgmSDrqJ1g14NmXxPVua6ESYMADUTroAPMOwVLf5qeqouUVaeT2CAszxcz5hoPwPpqvrsq8THNvrpuq7WcPlUKBoAB6BFIa2SQNDRaJGATaDco2C2wvFj6hqf0qs5RRnlKHa7ARiFAGisRJ1PDw9FBzZcb1b7Jo+mMjYxZ5rL6JXmUU7YvBQVIaGKNpuKicwPXXQg8QRrw31HLRv9lPWsewCgqDAAIJiSBaAPk6H4t+3+Id+ss8R/dZACcGJAibYmBMKoB1ssZGYSDlueZx5ukvpIBRjBMaISwNxiBo3VMMDoNdRpvrhdpmQcskZROcSQMsz8X5Wh1Eb9IOtcDaDQunk82NWmRbBEeTuIKnjqPCJm7uroJ5MQmWebBIyycq5T5PAMMvkvpuObu0be0pJg6SYmJjhMaeivRtIgghAOqq+WSeqLoBBy7xzogmfI79G7+LzxIAIndEEEyIAAAitCVwVFoXfRh3emtBwQ+LT6q/lFZrmrScD/AAk+qv5RVOkLlbBSG8ptntdRApAhp1n+UjhQJOTB43B5lJ/E1a9onQeP6ULxWLW2jO3kqCx8AJ0ojIwRZQpHkOpCbnJrKpyXGLdWBJUHJ5O47xAg8IFAtV06wgnTMwAJ3iJgTxFWrau1ls21ckQ1y0mv/wBlxVn0EnzVH5Qmzas3L91Qci5jqRJA0BI8QKxNgyrNKmOc5VwNwlo00zNGgAGk9gA8BXUkcWiBpmYiBuEE8PVVrXCWmtwipDLKmBxEgz6DNQdnbNQ5S65hlWHkG2dJ0gydSdd1ClLYyA4jv7FtpLhYUDY+AS6xDNBGoURLdu//ADWrPhsIiKFVRA7QCfOa5t2lXyVA8AB+Fd5qcbHQQHPtPBqG8oLh5rTdmE+Gv6xUzNXjwQQdQdCO2rcyxSoOoqtbKufHJ9arbzlU/GWOj3lI1WQy+AOo8atFu8GAIMg6jwoUTasFbeb3UjnKXOVS0XaNtmyzcD3Q3WuIyrb527Kw7kglCnkQAAkCc9NFtpgO6gl2BhWaxlVsuH8lc+UpmW+BJDQSZBOpPYs15qy7exZVVA4kn0D+9MbJuMwczG5Z7J1J9VVbbl7GOwzAgjOGVeaAVWdYNo5+sck6vrmndpRPYDYlbTtfyhWt3DAy9V15sLBBkhgbu/dkG6dfKcL0nxNxy2AOwO+wr5ld0uEOiG25rfpub+Sm2G0ntJPp3eqKO4IgKCBEjXxqpcqMHeNu2MOxVtCSGK6Cy4A0Ik5skTImJBE0zYv7QfMoUqnOgqVNnOE5xDDHMOplF0mBmMqIImr8MhbBq3MdV7gd9jt7wq1rzLAHjyPl92r1zlLnKp2Cv7RBVbifFgWgzA2HeRb+MK53ggvlnNJAzZSdKWFXaGYBjAMKzk23yrnQl1Bczchr0giIW3E6ivVexcNXHnKXOVBwFxzatm6ALhRC4G4OVGYCCdM08afzVrFZtTcLq3hrU0mouz16s9v6V3jLkIe/Sln7vpNM9VlqI16TXnO0zmrzNTOKVyQPlTZ6yP2gqfNqPx9VRcLt+4gykK4G7MNR56J8obBa1I3oc3miD7fNVfu4TLaS5/MWEdkbo9BoDwQ7ZFaQQlicUbjZmjwAAA7gKmbMx9pQVu2ww3hsoJ8D3VH2thwrhk8i4Ay+feP87aWG2RdZspUrxJYQB7T3ViiCtWKT+I2jaPkWEHeS0+hSKcs38My9dGVv6WYg+En8aIYTYNtR1+ue06AeAmg+1MCtu8qgwrQe3KCYNaLHDcrIcDsncBs4Xrhyytsd8nuE9tX7DJCKOwAegRQPC4dba5UED1k9po7a8keA/Co9mICJE6yUJ5U7QWxY5xohSN/9RC/rVY5cX8uDcaS5VACSA3WkqSOBCnzTU73Vn/8AByzBe4gGgO459x3+T+FVfl5is+FsQ4TnGBzEjdzRYg9syP8ADRoz6iXmProdyj28ThsEgY7lZyNdbRyhTMmZRhPb6vNocqjicJeBkZ73VIh8qE84uYajgBHbEcKpW28cGRELlmt5lDakkS3HsOYeGXvIHWAuq6C2QSB1yqqBGVW62YnTfBERAHgE9VGZsR2IK3BIGXfZarszlEDhCin4y3hi28TpmtgjgdQpnd1hXfIzaQODtZiYUspLEAgAkjN2aEVnWGZrauAIzA2lUqCf4ikZ2B1U5RvMaDfuJHCYl7ez8XnMGRqDuLoIMgmT4fy0j4nFxWtc3uBftr6prQvAcQexPw/ha0+leZqrmy9sNcxJUnQ4axcjvZ7hJ9DpRznK7WkkdNC17hRKRmbw5C0dE/mpZqY5ykLlM0g5KvcoMZmu5RuQR5zqf0HmoryeuHmRP8zR4f8Ac1VbiMbpSJYsRHfNXDCWubRUHAR4nifTS8YJcSjPIDQEC/0bGm/zjXlgM+XK79RHuWmK5TbIYFbRGUmAXkHSnLOysb1A2IgDIGK3HLFA4zDW3/EIk85I35QANQf5yubl6AT2a1twawFx5DdZDi4gBUS5sfEKSBcEK7EDOxkE3M0MUlCQyrxywSJmKO7G2VibSMt24ptCxkVAztDgKc3WUa/xJIOsrpXdlczAdp/7o6Wry/4fLtQ6WZw5mvmT9F3PF6hEcY++yH7Wttcs2zbYrrbLEGDklS4BgwSAR5+FV21yfv3G+NuhyBcyyxyhmKQwGXq9UOI1idN5qx4EzaKHehZfQZHqiuLbQQeyq8RcdNrGS1saJ9mx+C3oWifTOZ1Fj6j4oY2zMdoDdzXIufGZoRQ3NDqkLmVzlcgAEL4aVxc2LtAywvpzuQJn5xwNOt1VFuFGYLO/MJmJgWjnKXOV6vALz/EKfz0s1V7bHKQ2L1tCoyMMzuSRkGaN+4bjE7zCjUiotrl6pyNbtk6XHYMyCObt4l4AzS3Wwx13AHtMVTnBqtrXHktJs28qgdgoftW9qF7NfT/nrobZ5dWnuNbRWLK9xJLW1U82F1UswzSXACjXQ8BrWn5fq5LG2xkZgFNuYW09y5Mv1YFpoBgsBIkblId3WU3Ns2grTmpZqjrdkAjjr6a95yn6SOScunqnwP4UAv64JI+SR+LD9aL4i4cjR/KfwNDcMs4OP6GPrLChPbZryW2u+a8xf/8ANYb+Up7P0FHi1CMdZ/8AHyj5ISPMRRDPVtbR9you2T+aq9yhQtdRV3lYHnY0az0NxOuKtdysfRPtqSNsUox26L2zAAJkgCT26b6sNnyV8B+FVnnKsuH8lfAfhQpxQCPpzZKofuz64O0ubJmvATPZbuGI47qpu3+tbwlzNCjCmSWBEsqgQW+UxG/UkKdDBnZNq2VZQHVWBO5gCN3Yaou3Pczw98fFtcsEbgrF7Y37rbHqjU+SRvNc1+uERLCFcsRc6wskxIV7juZIY6ToeGpg79NdeNP28Vl4ALuEDz0X2x7nWMw8lVF9B8q1q0d6Hreiart1HUDMrCRMkbgOJ7BqN9cx8r5DZKFRap6Y55OUSN4n1jXhT1na2UPby5Uu5RcXg2XyTHcePGhOHx08acv35ER5+zwrIe9uwUtWqztg2bnPAwxRbOaAQEXydO6Brvqc3KC9v55o37xHqFUy1eJtkHXs83/VOYTaUDK26I8P7URs7wMQTX7qyQTZV0tcpr8SLmYd4Q/pUuxyvug9dVYdwKn2eqqNsfFwSp3HXzj+34U/c2kYIOjKy/7hm9lEbq5W/wBxUxBV+t7ZsNet3Jys0oQ2mpHVM7uET3irBnrGdv4rrBB3Hzk/9VZNg7QxFuAbikadVhp6Z3+Arpxa+q4g59v9LD4jWy0PPUfHXeoe+BUTD47MPkz3Ex+FN46/uBEcZ0I9PtiheKa+H0OTB25Fdeuyc8O0z3aplja7926c2f5c9g/tRPPQzZ+4nzf56alZqv8AD2n4ehaf1En6fIK/GZctW4dqH1+q5stlvOODBX846p/SubukzuE+imb2IAIuAyBbdvEDKw/zvoDszbBfAZ2ILde3KneSxiCd+h9VA8fgyhDh0PwP80mPA3kz8P8AUPiP4tW6zdkCvUvAgEGQdxHGgWH2p8S2vWS0H3jeUMesD00xyLxRbCIGJzKWXrQGMGRIB7DXU8Om42njPWvlskPEYDBqXsPf4HdWUkf56ajLtY2LjBcOHGRcrw+VZfK+fJbYqsFdwJMnQAEgbsXa/PG9MjJcZRPFeBHdoa0DZtnJaUcYk+J1/WjahwDNuqDpm2/9lTsfyvuW1ObCMWbnHAKFTbbmi6AkKczSGUkbi69oBk2106wXNxjUSBGhIkiNNeFF+UeJ8lB9Y/gP1oHmq9NH6l91NS+312UjPXueo+almprFK2ny54angO09nnpvDXA3kwwLFQCIEZypETw17tK5QEkADMSQIJgGSNDXOz7mZhBNwZ21bQwrmfswQPqilZdnEf4lOQi2A/5ALrD4oG2rgypUtJHyMpbNBO8KJj1U5audUazoPwqFhboNnMHYqLTvzvygvMsedj+bcY7TT1ttBrwH4VcW7vYFUwxZf+TvhSk56Ya0edVzuyFQe05gTHh+teZq4cwV3dYudYnqhB1O0dbWdxy0ST1a8ygxDK/IEqXnq2YbyF8B+FUvNVzwvkL9UfgKDqRQCY0hslRtrNCr4/pQXF45baM7nqqJMCaKbfaEXx/Q1nvLfbQS2toEE3D1hOoUQfNJj115nVi5SmnmlIvbfN5mCNFuIC5QCwI1LTMjUiNN1CsZstdSnVgTrrJmY7t1Br23ObXSC3AGY8dKh29tXmudRnMnRR2TMRuoWw5Idg7FMtyTVlPNlUaZL3CwAkkgQs6nduOk0N2nsTEYcTetNk+cWHtkcCGXT0xVm2hiAYnVz5aJmlT4nWDpR3kntFubZHBCLMO1zMDJIyCeAAPGtE9UPAXSyyzjVG6kb/EbvwrRdvbO2bczG5kV+LWjlad+5eqx8QapmI5OIHPM3Xa2AZLWoIiDB6wB0M8N1bbHluAVODJ0Ch4TEwwp/aOJiGgGOBnWD3eNTcJsBN/WeBJgll7h8Wum8HVt1FrOCtrlzBI1Ykxl0jRWCuxAJ4xInsog0zjv0Rooi1wzrnyQDZeMF65nYQUE/jHjr4eeiNzbH8p1Og7B2sa72hsvm2a5qrOkspEEGTqJYluwmBwMdaq0mIrEgIOyb8QEQwfGKu79lK3WdrhIVGJY6TPpJY7vNRa1tMKAcxdvEkeFUBb1WfCAgKBvAHZXN1gyZiV1fw3AJZnvdya35n+CrNhOUhUZWtKTOhDEHXt01orcv3OZZ2VVIUmA0kaaaERv4TVEXaOQiWJdjpG/U8OwUX2jt6MOV7hI/AecxXT02ol07Axh2HRef1JZPK97hzJpSGxZXZ4JnMtjKdwbylQ+DQO/fx41/A7SzWikEdcOFPDqgaRuGo7dx83Oz9uqUe3fnK/ykgEdYMIkEbxxFebZ2OUVcTav87ZkZp6rKdd4Gh0JFdCbUs1MJjOxI+PRX4e46bUsl6Agn9uvwU0XzzN6NSyxEb+sGhogkGCOz8KhbF2pdtXbYbeHLEAE5s1vKJYEgGB6hvOgesoGIBEyQO4g1X8azWrjADTL1ozASCQCdxBGp9tKeDS01zOxv3/8XoPxXpg2Zko/uFe7/vwV49zS6tzEvbWIeHeARJDatqNxltO7xjZEubu+ss9yXAk3rl45YS3zQygiWbK5PfAXf/VWi4zGC3bzk7gY+sdFHnJHpres1n9dsTTy2P7lzPoV5/TsDWF5+6tANrYrPeY8Aco8F0/Gah56Y5ylzleqazEABcVz8iSU/npZ6Y5ylzlXSrIIjswzet/WHqM/pU7Br/5rD+pz/wDk+2o/J60pL3Gn4oBhEdjTod+6jVvB21vFwXzl8hPVjMbebdG6K587wHkeVLpaeMmMHztDNhpN9xwAufnig6PoPAVZ8PYtW2Z1LyVLnyTozcBG+aA7fwqWLqW0nrKzamfJIH6ipDIM/YApPEcP2JKj56ev2GFu04AKsbkk+UrdUKF7FIVie8CoXOUax9sjCWuq0qxJ6p0BzanTvHppifYt/cJfTnZ9fpKGZ6vOD/hp9VfwFZ9zlaDgv4afVX8ooWrGwRdEbJQvlQ8W1+t/xNY1y6xdo3l5sKWZZZ1aZIOUCAY3AekVq3uh4Y3MMEU5SzRPmJg9xiKxTamGa0wzKJtySNDII3jtrz88Yc5xvfsmpVBxODvjrsjFfTAid0yNJ4dtTdg7UVJPyjpodSOAA41IwXKZI68jugnTwHdT2w9no9x8QoGVm+LA3bgC3nIJ89Y00HGfR5Dmg8t2lQ9v37wcG4QAVkQBAk6qTImDx4yab2VbzvDdYRuzbzPBgBBGvbpRrbmAD2QVUZkGcFeMABuEgxv7wKE7Df4zK3yxrMgmDIHWPdGg4DtrpNY1rxQoJy/UNc1MGyDmAtzofJPVfuIKiW10360wgE9aFOpbNCspU7pbM4KtwIB/CtC5KbGVT0i4GYTFpcrOxYTqIBMCDHfJnSneWexkvW7t0Jcs3kVGzafHKWygXUVusIneQRu3aVJQ0HZaic4jdUQCYzggnU5iysFU7lZ2AME8F3N6TWx9jvfuqiwJHWdQNFH8ynQgbh2kjdQTDnU5IDE5erAIAPykQM+hJB6w0PovnJJ16PfZt3VzSCNFmQQdeB0OtSOTFpCkrMnApvbnJW2qv0VhGUc5YDTKqYZgFIJJBgqSJ4ERBzD3lXix5t0KSYLNDRMddVnK3ca2nat9L1q4ti31RaurrbFtGLZYAkRuB3iq1c2bcVGa5mVFyquYs86fJKhVE6A6EgqddaUmF2VmSMPbv0VFs8h7gILXLcAzADH2UcXZW/rbxExu9dTTdrlrwrg6hsr5WgDZdrwvVQabSyjKnHbv0NUhNzkmhaTduehfVpUi5sK2wAZnIHeon0LUs3q4N6nqXm9kPbk9aDAdeDPyhvGvZ2TU3B4BLQKiWVt6vDKR2ERTWKvaA/ykH9D6jXZu1qlE8+y0aCvUHYNR5p3VAXkYL98rzuU3ZjMGPWMaSDoTG+DrGlEMPi4BBrm/iSSCNCNx4jiD6qRg40MzsDzvzXpdbrWarQsa82RR92xWh8jNiNhMMLd0qbhJZypYqTlCCJAMZUXh20N90LGEDC2lDHPeV2K7gto5ut3Zip/2miOz+U1psMt266qfJYccw3gDeZ36dtVnlByvF7q27agcHdQX/wBv8vjv8KDo5pjquJKy6Nnpv/FClxpcBFi01sn+cpc5Vfs7Vcb+sO/f6aIYfaCtxg9h/SvoUGuhm2Bo9ivPPhe1EOcpc5TE0pp6kFWjkogdbynQEKCeyc1WE4dc0zrnD7xvyZAPCKrfI9My3wN5VR6Q1HzgmknTyrR38Eia42p/9T99F3tJ/wCLfvqvWwKQRmPkZN43AyTu7aC7fwIu42yC0AWrp0gnylOk+HrotcwDEEaapeXfxuMCvm0qFjbM7QsdnM3l9JX2GlwaNhHIBFFRV5O2zpnf5PyV+WJFO8qGYYO+RMC1bK+MmY7/ACfVRoYIDWT8ns+QIHCgvKjEEYS/HybdojxLGfwFbfI5/wCYrLI2s/KKVW5ytGwP8JPqr+UVmbca0zAfwrf1F/KKe1f5Wrn6H87kB5ctFq39f/iaz7amEt3F+MhSNz6Aj07x3VfPdB/g2/rn8hrHNsYFkbMSWU8SZI7jXAezKbnSdk5rnG4OynWVxccEZQF7DxaYAoxsIM1otlUS7Eqm5c7M0KOIEHv36VV89WvkviclsE7ixntEZtQOPlU5GzE31QxXIqSAN/b66quJsGxehdOtnWSFBHZoJPZ5qteGtFgoETlnX+lJju3UV5P7AtYi4/Pqfi1GklYk7mjhx89HmFt8wiQmnb8irBsHG5cHh7iI1zUkKu8hudAOu4ailtqxexNjEA2lDXERFTMGmHk5joAYJ9FT8G1i2otWBITQJaBuBZJPCQupO8iujirjr8WoQurc2zkHrLA6yLw17eG6lSQSmQKCz69sJLFxExN7UiMiSWUHiebyiCBu1PVmrnsHCYexZPN3QUaCzHKpJjTMIBDEdok1SMPds27rXcc7v1iQgUs19rbMhZ9AuUOhGaROWNwE321i+et2b62irsCyhli7bGR2AMbpygRqOtxqnGNuzT+60GS1k8UDyUltoDKWS27qsy0ZVEb9XIPoBoXytuOMM4uBQQbRGUltGJ3kga6dlSrJxL22QpbthyxYksx65khQN0TGs0M5SbPa1g3z3GuMz2yWbfodwnhQ3/lKG/8AKVSzdrk3K4pVzkkvS1eTTt3DMoBZSAwkTxBAMjzEHz1wLRMQD1jA7zIEDzkDz1dKJu4sgjtEVzYaVB7hXbmJnhJ9H/VcYZIQeE+mp0UTlKa6NswGjQkgHhKgEjzBh6a5qlEqVKlUUSpUq8Zo36eOlRRS8PtFl08odh/Q0Tw+PV+MHsP+a1VL+27CeVetj/cD+FQ7nLHCj/5J8FY/pXT02tni2/MPP/aC/Th/ILeNlYa1Zw63dUzIhcy2unZ4nh21C+EDZsx0+zPZzwrHbfuvBLZtB7rWyAMrICBBBEFjI3VRlv4NXzL0jtgi2Rr5xReKXmyCn2eqAKX1Ja5W4NvJxSt4MT+AojiMNbU885IKKeuWPVXefNXzpsXl5hregs3mO4ZQhPomtVX3TreKsvbXBY8F1KycP1dRG8NULwOa3at+G21h7hUW74Yt5MMTm8NKm4rBJctm24lCACNdQP8AqqTsEomU83cXKyxnQKYEE6T41affHa/q+z/es8aP9QVWFQXeWuQICvcT7LkfpWmYD+Fb+ov5RWcXsL1nI3M7vv8A5mJ/WtHwA+KT6q/lFOPnZJG0NdZHNKQMLZXmtlWvdDaLNr65/I1Z3iCDIImdCO2tV5V2Fe0FcSCfODB1B4Gst2rgmstB1B3N2+w91cuRzS8tKYf2VX2js7J1l1X8vj3d9S9h7VC/FvoCdG7CeB9tSzc7d1Csfs3L1k1XiOz+34UaKYtNO96AW0rbbulTIE7xG6ZUj060a2LiA3S2AJGVDEamCkiDx0iqJsbbMQlw6blY8O4+2tE5D/xLv1V/NTcgDmkrcTqcAjGD2tdZne3hiAwQAMwRVCZtTp/VuHZTmy9n3UfNduZgJC2xuTM06GoO2OXeFw5dGuZ7qTNpFdmzD5JIGVT4nTWgi+6YlxcoHMX5VkGdbiuMwlcwjWPkkeB7FQ4F2NpguAQHbmxsRfayMPYu3dL8lVhB/wCdidGdoUHz1pfJfY9zD4HD27oAe3bCuAZg68Rod9S+Tu3hibZbLDAwwkQDA1HGD7aJlif7aes1hsAZfcpuXVumY1vQLPh7p1k33trbdrVuQbysjAxxVAZZfAz3cKrmL90bpatZa2qh2zWypbMoQzlug6ZiNZUx+Nde6VyJdMScRYaLd/V9W0uceEQ2hHeGoLgsCttVEDMBBaNT2676Xle4EtK5z3kbKTSpUqVQUTwm1Lkg21AZbdtTDMCy2mtIIAAMnqgiT5VOttO+kZ7Z8pPK5wS6OtzWdSTB4/8AyEkGhmGxLW2zIYbdMA7mVxv/AKra+vtpx9ouQo6qhCjJlWMhtgBQskwBA04wJmBRhJtzW8lMvbRxKhFFltHtodLvDmupHyVZbayg0Jcn5UU9icViGQK1o5bi5AFDQGtuwMACQQbbdQkxqdZoU+17iRl5tQWIMWxAW5lzqJPkMUQkeMETTljalxPIyqIy5QumXNebLvmP/IucZ3a6VsvFc1eXmpy7cvWlVWTL1YBOYGALagoHBCr8SJUAglm3UHqHt7lciQLjc5cEwqgs5zHN1iSTvPE+AqmbY5RYt5hWsp2L5Uf1Nv8AwqsXPPP3ojIJZQS0EgdaVzx+2LNn+LcVT2b29A1qu433QVGlm2W73OUega1SC06nU0qZbpmjnuoIh1RrF8scS/y8g7EAHr30JvYp31dmbxYn8a7wOAuXnFuyjXHbcqgsT5hWn8mPcMdofH3ObG/mbcM/gz+SvmmtufHCN9lvYLKraEkBQSTuAEk+AFW3YvuVbQxMHmeaQ/LvHm/QvlH0Vu+xOS+EwQjDWUQ/zxmuHxdpaiL4ikn64n8g96ouWW7L9wa2sHFYlm/ptKEH2nkn0CrTgfc12bZ8nDK57bha4fQTHqqwXMRTD4ilXTSO5lZJXVjDWrQi3bt2x2Iir+UUrmIqI+IqPcv0Olm1KfEVHuX6i3MRUe5iKsBZtSrmIrR8Afirf1F/KKyW5iK1nZp+Jt/UT8oroaMblEjQvla8W0+t/wATVMxeV1KtqD/kjvq2cuZFlDwD6+dWqh3MTQtSP6tqnndV/aWFNttdQdx7f71Ct4wqe0cRVhxTB1IbUH/NKq+NtFDHDge2iMfkKKzd7Kd/p9pxIG/sMeqjGytqvh7V1E6xuJkVmYqU36yokkcN1VPD442zI1HEdv8AejmHxKuuZTI9Y7jUL5GcjssEFpsIHawOJttmUyToSWBJ8ZM09hdhswLXDFwmeB4cY89G6VCzINhVaJcjOUFzC3gL0sjdUuIOnDNO6DrPjVwx/L3SbNssCcodtFnxPsrPaetYtgpSeo28ESJ/mHYRR/SXO2K015ApHdqY29dfJimbKSIFoK4PZxn1eagOKsZHIhonTMpUkcDBoiDbEKlybZ1ZuZGe335omJjjTbc3qp+MLAhLuZ01B0nPpHhWXNyUO6G0qkYvBNby5spzCQVYMI81R6XII2KwlSpVE2lj1tISd8GPbVtaXGgomdq7RRVZTqY118nxPbQLEcort6EtgqDoWB6zdsHh5taCY7Gl/qjcP1PfRXZzhmVbLBjAMGLZkLJWCRJGu7fGldB0cenAybfddfwzRN1Ljk4AjcX1++qfXZZtgjIoYwczZupMkGZ3nKdIM0sbjQgGdlEQpbLESwBYga6AkwNTHCoOO2pGZiwzSoyAnMZU9bsAER26+muYvFs5lvMOAqjcoDa9Xnvufv4+a78upi0dlpuSqpopoPInz35dPLqutpXFa6xXdMTETGkx31ZOQ/uc39oNm/hYcGGukb43rbHym79w9VPe5vyD6fdNy9Iw1s9YjQ3G382p/E8B3kVvdoLbRUtqERQFVVEBQNwAoU+o4YwZzXlpZS9xceZ3UXk9yZw2At5MNbCz5TnrXH+u36CB3UQfEVFfEVGuYiuWbJsoNqW+IqNcxFRXv1He/V0s2pT4io736i3MRUd8RWgFVqU+IqPcxFRbmIqM+IrQCq1LfEVGfEVGa9XBNapZtOXL9bTsr+Ba/wDWn5BWImtx2faK2raneqKD4hQKe0nMosXVc7T2et+01ttzDf2HeCPAwayTbWzbuHcpdWOxvkuO1T+m8VstN3rCuMrqGU7wwBB8xo8sIk36ojmZLCyaav4cOsH/AK7xW1e9nC/R7P3a+yl72ML9HtfYX2Uv6K7uhcIr5vx+Ha20N5j2jupjDbRa00r5xwI7/bX0ne5I4NvKwtho7baH9KZPIXAfQ8N9ynsovAJ5lbwKxvA45bq5k844qew1IrX7HIvAoZTCYdSdJFpB+Ap/3sYX6Pa+wvsoZ0p6FZ4RWM0q2b3sYX6Pa+wvspe9jC/R7X2F9lV6Ke6rhFZDhMY1vMBBVhlZTuYfp41PwfOcySwZrInqqyAr2nrKTGprT/exhfo9r7C+yvByYwv0e19hfZRGwOHVWIyswuYI5VFxVtoYIuC2GJB3Z2U79RwobftZWIBDAGMw3HvFbF72ML9HtfYX2V572ML9Hs/YX2VTtOXKGIrGoqp8ocZzrZR5C/8A6PE+FfSJ5L4X6PZ+7X2VH95GA+h4f7pPZW4YMHZFW2OjuvlxsHTbYXu9VfU3vHwH0PDfcp7K9942A+h4b7lPZTVoq+UmwvdXWE2S124ltB1nYKPEmK+qveJs/wChYb7m37K7w/IvA22D28Jh1YbmW0gI4aEDSqPLZRVXY2z0wti3YtCFQRP8x3sx7yZNPPfq5nZNn5tPsiuf9Hs/NJ9kVzPQnHclYwKo1y/Ue5frQP8ARbHzVv7Irz/QsP8AM2/sir9Cd3VYFZu+IqO9+tPPJ/D/ADFv7Ark8ncN8xa+wtX6Ge6rhlZVcv1He/Wue9rC/R7X2F9lL3sYX6Pa+wvsq/RD3VcMrHGuGuK2b3sYX6Pa+wvspe9jC/R7X2F9lX6Ke6rhFYzSrZvexhfo9r7C+yu7PJ/DIZWxaBHEW1keGlT0U91OEVQeRnJJ71xb11StpSGEiOcI1EA/JnUnju7Y06lSpuOMRigjNbiF/9k="/>
          <p:cNvSpPr>
            <a:spLocks noChangeAspect="1" noChangeArrowheads="1"/>
          </p:cNvSpPr>
          <p:nvPr/>
        </p:nvSpPr>
        <p:spPr bwMode="auto">
          <a:xfrm>
            <a:off x="0" y="-863600"/>
            <a:ext cx="2552700" cy="1790700"/>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037" name="AutoShape 13" descr="data:image/jpeg;base64,/9j/4AAQSkZJRgABAQAAAQABAAD/2wCEAAkGBhQSERUUERQVFRQVGRcVGBUXFRQUFxQYFRQXFRgXFRgXHCcfGBkjGhQUHy8gIycpLCwtFR4xNTAqNSYrLCkBCQoKDgwOGg8PGiwkHyQsLC0sLCwsLCwsMCosLCkvLCwsKSwsKSwsKSwsLCwsKiwsLCwsLCwsLCwpLywsKSwsKf/AABEIALwBDAMBIgACEQEDEQH/xAAcAAABBQEBAQAAAAAAAAAAAAAFAAMEBgcCAQj/xABHEAACAQIDAwcFDgUEAgMBAAABAhEAAwQSIQUxQQYTFCJRYXEygZGh0QcWFyNCU1RykpOxssHSM1Ji4fAVgsLxJHNDY6I0/8QAGwEAAgMBAQEAAAAAAAAAAAAAAwQAAQIFBgf/xAA0EQABBAECBAIIBQUBAAAAAAABAAIDERIEIRMxQVEFYRQigZGhscHwBjJSceEjQmLR8TP/2gAMAwEAAhEDEQA/ANwZo1NZryl91cqxTBKrAaG84JB+oojTvO/s41YPdK2i1vBlVMG8wtk/0wWb0hY/3Gsf5inIIg4ZOS8shGwRo+6TtD54fdWv20vhJ2h88PurP7KC9HpdHpvBnYJbJ3co18JO0Pnh91Z/bS+EnaHzw+6s/soL0el0epgzsFMndyjXwk7Q+eH3Vn9tL4SdofPD7qz+2gvR6XR6mDOwUyd3KNfCTtD54fdWf2UvhJ2h88PurP7KC9HpcxUwZ2CmTu5Rr4SdofPD7qz+yl8JO0Pnh91Z/bQXo9Lo9TBnYKZO7lGvhJ2h88PurP7aXwk7Q+eH3Vn9lBej0uj1MGdgpk7uUa+EnaHzw+6s/tpfCTtD54fdWf2UJsYQEidBxoli8GpWSu7siaUmmiieGFvNOwaWSaNzw6qTnwk7Q+eH3Vn9lL4SdofPD7qz+2gpw9Lo9N4M7D3JLJ3co18JO0Pnh91Z/bS+EnaHzw+6s/soL0el0epgzsFMndyjXwk7Q+eH3Vn9tL4SdofPD7qz+2gvR6XR6mDOw9ymTu5Rr4SdofPD7qz+2jOy+WuNZZe7M7vi7Q/BapnMVY9jkAIf5SD6DNIa6mR20I8Fl25Wk4PEXwg5x5Y6nqoAO4QK8v4+6AYeO/KunpFEEhlBG4gEeioeJSK8JLNqB62Z95+S7MeB2oKnba5U422GC3QCv/12zPpXsqt/CTtD54fdWf2Ub5QuCz+j0CqWbFe28NdxYg6Qb0PkuRqfVdTT3Rn4SdofPD7qz+yl8JO0Pnh91Z/ZQXo9Lo9dTBnYJbJ3co18JO0Pnh91Z/ZTmH907HqwJuI4/la2gB+wFProD0el0eqwZ2CmTu5WxcjuXlvG9Rhzd8CckyHA3lDx7wdR376tNfPeCvNZuJdtmGRgw83DwOo8Ca+gMPeDorDcwDDwIn9aRnjDDY5JuJ5cN1UfdNtzZtf+w/kas76NWncvrc2rf1/+Bqj9Fo0JpiHKPWQy7s5lALKQGEiREiAZHmIPnrkYImIB62g79Y07ddKs1lb0BkQglUt5lLDPzdsrplUE6STqdQNdBXee9MlJnJcGrQ3xwuqRp1iTdyxPyjIMaa4h7LOAVV6NXnRqtbNfELkPyQYzn5AlI4Ll1ybgSfM3fxVy4jZl6rBV0nKrBi2nV7zCkkAHjpFh57KsAqz0al0ai/RaXRa1kqxQjo1edGo02BIAJUgHcSCAfAka1z0Pdpv3d/h21MlMUI6NS6NRc4WvOi1MlKQno1edGox0TjGm7z9nrHppdFqZKYoP0ap4ErB4iKkdFrm5aiufrxbA4dCun4Y6pCw8iPv6oX0WvOjUWSxImuui07HJm0O7rnyRFjy3sUH6NXvRqL9FpdFreSxihHRqXRqL9FpdFq8lMUI6NU3Z5ymDxqV0WiGxtlZ2JjRR6zp7aBPi5hyWmAh2ymYDbNy0MoMrwB4eBrvF7cdxGi+G+vMRszKCeAE0EZGO81xG+Gxyuy2+/LknDOWilG2jdnQUO6NRfotedFruxMEbcQk3EuNoR0avejUX6LS6LRMlnFCOjV50ajHRaXRamSmKDnC1tuyh8Ra/9afkFZScLWsbOHxNv6iflFL6g2AjQirQnlbazW0+t/xNVhcHM6gZQCZMCOsZJOgACkmasnLI/Fp9f/iaqQcjUEjwjXeNQdDozD/caXEpaKC25tlTUtvbKrmUTC6jUhTChipnTKIIg9XjxXNuIMrO4nqnMYtiG16zkWEEbyAdONedHZ8kPJJVxOkNc5tzELw5y1JbUzpMaNmy2WRcBDAsBOrQDBVSs5uoYjUd01XEPZXipC27qwsLAKkLA1yrzYAAfrCGg798GQIptLDBCoKlWIOhXeQhAzA5T/EUDeTmgaRSfDuCSbm5tWHVM5JzAZR2KCRxjz+XbNxCTzglYkKRI1VNVCwINtNYEELB11riFSgmbljKYI10O+d+vCucgrk3DABMwIG4QBw0AHGvM9VxX91nEJ+1isuU5QCqopMiCENufkTqqMNSfK3xTvOuujJJEE672QoWJ6mvWR51jrazAqC+oI7QR6alnH3OKrEuTCuAc5kz1oOsHXioqsnLWy7t4loEJ2azIhTbLAdTQEI0jXW42utI4hiIKADKF0mAdII6sxoSFmNTvpnC4l1K5QGKzllXJjMXiA0SCTqADBIp9OfiBbO5VzZLubqEEHNmk7h6Klu7qbLyzjioClBpoZbcYtgkDJpPNmVMznOvbFyipL4K6xJ5phJmApAE9g7K8/0y982/oqW/zVWExlFNYiyCKmHZd0b7bD0V6uy7p3IfV7aE92X9Nx59ESMlh4jRyUHD2YmakWbIZgvaeyYAEkwOwAnzUuivJGU6d49tPjY94jRDBBGjLqCII36ihaaZjxjG66RdQ14dnIKtcjA6gSoaWWCSIK3Ra104uygeNeLgweK66qcwAIhSTJiABcQme3uNOjZGI/lft8viCpnyt8op8VBrxdkYgAgLcAMaB9NIjTNwgegdlN2/zS1tXg2dI0InWRqIhygmdZJU7wBpvrg4LRjocoBO/jHGIJ6wkTxpxtk35kq/EeVMgmSDrqJ1g14NmXxPVua6ESYMADUTroAPMOwVLf5qeqouUVaeT2CAszxcz5hoPwPpqvrsq8THNvrpuq7WcPlUKBoAB6BFIa2SQNDRaJGATaDco2C2wvFj6hqf0qs5RRnlKHa7ARiFAGisRJ1PDw9FBzZcb1b7Jo+mMjYxZ5rL6JXmUU7YvBQVIaGKNpuKicwPXXQg8QRrw31HLRv9lPWsewCgqDAAIJiSBaAPk6H4t+3+Id+ss8R/dZACcGJAibYmBMKoB1ssZGYSDlueZx5ukvpIBRjBMaISwNxiBo3VMMDoNdRpvrhdpmQcskZROcSQMsz8X5Wh1Eb9IOtcDaDQunk82NWmRbBEeTuIKnjqPCJm7uroJ5MQmWebBIyycq5T5PAMMvkvpuObu0be0pJg6SYmJjhMaeivRtIgghAOqq+WSeqLoBBy7xzogmfI79G7+LzxIAIndEEEyIAAAitCVwVFoXfRh3emtBwQ+LT6q/lFZrmrScD/AAk+qv5RVOkLlbBSG8ptntdRApAhp1n+UjhQJOTB43B5lJ/E1a9onQeP6ULxWLW2jO3kqCx8AJ0ojIwRZQpHkOpCbnJrKpyXGLdWBJUHJ5O47xAg8IFAtV06wgnTMwAJ3iJgTxFWrau1ls21ckQ1y0mv/wBlxVn0EnzVH5Qmzas3L91Qci5jqRJA0BI8QKxNgyrNKmOc5VwNwlo00zNGgAGk9gA8BXUkcWiBpmYiBuEE8PVVrXCWmtwipDLKmBxEgz6DNQdnbNQ5S65hlWHkG2dJ0gydSdd1ClLYyA4jv7FtpLhYUDY+AS6xDNBGoURLdu//ADWrPhsIiKFVRA7QCfOa5t2lXyVA8AB+Fd5qcbHQQHPtPBqG8oLh5rTdmE+Gv6xUzNXjwQQdQdCO2rcyxSoOoqtbKufHJ9arbzlU/GWOj3lI1WQy+AOo8atFu8GAIMg6jwoUTasFbeb3UjnKXOVS0XaNtmyzcD3Q3WuIyrb527Kw7kglCnkQAAkCc9NFtpgO6gl2BhWaxlVsuH8lc+UpmW+BJDQSZBOpPYs15qy7exZVVA4kn0D+9MbJuMwczG5Z7J1J9VVbbl7GOwzAgjOGVeaAVWdYNo5+sck6vrmndpRPYDYlbTtfyhWt3DAy9V15sLBBkhgbu/dkG6dfKcL0nxNxy2AOwO+wr5ld0uEOiG25rfpub+Sm2G0ntJPp3eqKO4IgKCBEjXxqpcqMHeNu2MOxVtCSGK6Cy4A0Ik5skTImJBE0zYv7QfMoUqnOgqVNnOE5xDDHMOplF0mBmMqIImr8MhbBq3MdV7gd9jt7wq1rzLAHjyPl92r1zlLnKp2Cv7RBVbifFgWgzA2HeRb+MK53ggvlnNJAzZSdKWFXaGYBjAMKzk23yrnQl1Bczchr0giIW3E6ivVexcNXHnKXOVBwFxzatm6ALhRC4G4OVGYCCdM08afzVrFZtTcLq3hrU0mouz16s9v6V3jLkIe/Sln7vpNM9VlqI16TXnO0zmrzNTOKVyQPlTZ6yP2gqfNqPx9VRcLt+4gykK4G7MNR56J8obBa1I3oc3miD7fNVfu4TLaS5/MWEdkbo9BoDwQ7ZFaQQlicUbjZmjwAAA7gKmbMx9pQVu2ww3hsoJ8D3VH2thwrhk8i4Ay+feP87aWG2RdZspUrxJYQB7T3ViiCtWKT+I2jaPkWEHeS0+hSKcs38My9dGVv6WYg+En8aIYTYNtR1+ue06AeAmg+1MCtu8qgwrQe3KCYNaLHDcrIcDsncBs4Xrhyytsd8nuE9tX7DJCKOwAegRQPC4dba5UED1k9po7a8keA/Co9mICJE6yUJ5U7QWxY5xohSN/9RC/rVY5cX8uDcaS5VACSA3WkqSOBCnzTU73Vn/8AByzBe4gGgO459x3+T+FVfl5is+FsQ4TnGBzEjdzRYg9syP8ADRoz6iXmProdyj28ThsEgY7lZyNdbRyhTMmZRhPb6vNocqjicJeBkZ73VIh8qE84uYajgBHbEcKpW28cGRELlmt5lDakkS3HsOYeGXvIHWAuq6C2QSB1yqqBGVW62YnTfBERAHgE9VGZsR2IK3BIGXfZarszlEDhCin4y3hi28TpmtgjgdQpnd1hXfIzaQODtZiYUspLEAgAkjN2aEVnWGZrauAIzA2lUqCf4ikZ2B1U5RvMaDfuJHCYl7ez8XnMGRqDuLoIMgmT4fy0j4nFxWtc3uBftr6prQvAcQexPw/ha0+leZqrmy9sNcxJUnQ4axcjvZ7hJ9DpRznK7WkkdNC17hRKRmbw5C0dE/mpZqY5ykLlM0g5KvcoMZmu5RuQR5zqf0HmoryeuHmRP8zR4f8Ac1VbiMbpSJYsRHfNXDCWubRUHAR4nifTS8YJcSjPIDQEC/0bGm/zjXlgM+XK79RHuWmK5TbIYFbRGUmAXkHSnLOysb1A2IgDIGK3HLFA4zDW3/EIk85I35QANQf5yubl6AT2a1twawFx5DdZDi4gBUS5sfEKSBcEK7EDOxkE3M0MUlCQyrxywSJmKO7G2VibSMt24ptCxkVAztDgKc3WUa/xJIOsrpXdlczAdp/7o6Wry/4fLtQ6WZw5mvmT9F3PF6hEcY++yH7Wttcs2zbYrrbLEGDklS4BgwSAR5+FV21yfv3G+NuhyBcyyxyhmKQwGXq9UOI1idN5qx4EzaKHehZfQZHqiuLbQQeyq8RcdNrGS1saJ9mx+C3oWifTOZ1Fj6j4oY2zMdoDdzXIufGZoRQ3NDqkLmVzlcgAEL4aVxc2LtAywvpzuQJn5xwNOt1VFuFGYLO/MJmJgWjnKXOV6vALz/EKfz0s1V7bHKQ2L1tCoyMMzuSRkGaN+4bjE7zCjUiotrl6pyNbtk6XHYMyCObt4l4AzS3Wwx13AHtMVTnBqtrXHktJs28qgdgoftW9qF7NfT/nrobZ5dWnuNbRWLK9xJLW1U82F1UswzSXACjXQ8BrWn5fq5LG2xkZgFNuYW09y5Mv1YFpoBgsBIkblId3WU3Ns2grTmpZqjrdkAjjr6a95yn6SOScunqnwP4UAv64JI+SR+LD9aL4i4cjR/KfwNDcMs4OP6GPrLChPbZryW2u+a8xf/8ANYb+Up7P0FHi1CMdZ/8AHyj5ISPMRRDPVtbR9you2T+aq9yhQtdRV3lYHnY0az0NxOuKtdysfRPtqSNsUox26L2zAAJkgCT26b6sNnyV8B+FVnnKsuH8lfAfhQpxQCPpzZKofuz64O0ubJmvATPZbuGI47qpu3+tbwlzNCjCmSWBEsqgQW+UxG/UkKdDBnZNq2VZQHVWBO5gCN3Yaou3Pczw98fFtcsEbgrF7Y37rbHqjU+SRvNc1+uERLCFcsRc6wskxIV7juZIY6ToeGpg79NdeNP28Vl4ALuEDz0X2x7nWMw8lVF9B8q1q0d6Hreiart1HUDMrCRMkbgOJ7BqN9cx8r5DZKFRap6Y55OUSN4n1jXhT1na2UPby5Uu5RcXg2XyTHcePGhOHx08acv35ER5+zwrIe9uwUtWqztg2bnPAwxRbOaAQEXydO6Brvqc3KC9v55o37xHqFUy1eJtkHXs83/VOYTaUDK26I8P7URs7wMQTX7qyQTZV0tcpr8SLmYd4Q/pUuxyvug9dVYdwKn2eqqNsfFwSp3HXzj+34U/c2kYIOjKy/7hm9lEbq5W/wBxUxBV+t7ZsNet3Jys0oQ2mpHVM7uET3irBnrGdv4rrBB3Hzk/9VZNg7QxFuAbikadVhp6Z3+Arpxa+q4g59v9LD4jWy0PPUfHXeoe+BUTD47MPkz3Ex+FN46/uBEcZ0I9PtiheKa+H0OTB25Fdeuyc8O0z3aplja7926c2f5c9g/tRPPQzZ+4nzf56alZqv8AD2n4ehaf1En6fIK/GZctW4dqH1+q5stlvOODBX846p/SubukzuE+imb2IAIuAyBbdvEDKw/zvoDszbBfAZ2ILde3KneSxiCd+h9VA8fgyhDh0PwP80mPA3kz8P8AUPiP4tW6zdkCvUvAgEGQdxHGgWH2p8S2vWS0H3jeUMesD00xyLxRbCIGJzKWXrQGMGRIB7DXU8Om42njPWvlskPEYDBqXsPf4HdWUkf56ajLtY2LjBcOHGRcrw+VZfK+fJbYqsFdwJMnQAEgbsXa/PG9MjJcZRPFeBHdoa0DZtnJaUcYk+J1/WjahwDNuqDpm2/9lTsfyvuW1ObCMWbnHAKFTbbmi6AkKczSGUkbi69oBk2106wXNxjUSBGhIkiNNeFF+UeJ8lB9Y/gP1oHmq9NH6l91NS+312UjPXueo+almprFK2ny54angO09nnpvDXA3kwwLFQCIEZypETw17tK5QEkADMSQIJgGSNDXOz7mZhBNwZ21bQwrmfswQPqilZdnEf4lOQi2A/5ALrD4oG2rgypUtJHyMpbNBO8KJj1U5audUazoPwqFhboNnMHYqLTvzvygvMsedj+bcY7TT1ttBrwH4VcW7vYFUwxZf+TvhSk56Ya0edVzuyFQe05gTHh+teZq4cwV3dYudYnqhB1O0dbWdxy0ST1a8ygxDK/IEqXnq2YbyF8B+FUvNVzwvkL9UfgKDqRQCY0hslRtrNCr4/pQXF45baM7nqqJMCaKbfaEXx/Q1nvLfbQS2toEE3D1hOoUQfNJj115nVi5SmnmlIvbfN5mCNFuIC5QCwI1LTMjUiNN1CsZstdSnVgTrrJmY7t1Br23ObXSC3AGY8dKh29tXmudRnMnRR2TMRuoWw5Idg7FMtyTVlPNlUaZL3CwAkkgQs6nduOk0N2nsTEYcTetNk+cWHtkcCGXT0xVm2hiAYnVz5aJmlT4nWDpR3kntFubZHBCLMO1zMDJIyCeAAPGtE9UPAXSyyzjVG6kb/EbvwrRdvbO2bczG5kV+LWjlad+5eqx8QapmI5OIHPM3Xa2AZLWoIiDB6wB0M8N1bbHluAVODJ0Ch4TEwwp/aOJiGgGOBnWD3eNTcJsBN/WeBJgll7h8Wum8HVt1FrOCtrlzBI1Ykxl0jRWCuxAJ4xInsog0zjv0Rooi1wzrnyQDZeMF65nYQUE/jHjr4eeiNzbH8p1Og7B2sa72hsvm2a5qrOkspEEGTqJYluwmBwMdaq0mIrEgIOyb8QEQwfGKu79lK3WdrhIVGJY6TPpJY7vNRa1tMKAcxdvEkeFUBb1WfCAgKBvAHZXN1gyZiV1fw3AJZnvdya35n+CrNhOUhUZWtKTOhDEHXt01orcv3OZZ2VVIUmA0kaaaERv4TVEXaOQiWJdjpG/U8OwUX2jt6MOV7hI/AecxXT02ol07Axh2HRef1JZPK97hzJpSGxZXZ4JnMtjKdwbylQ+DQO/fx41/A7SzWikEdcOFPDqgaRuGo7dx83Oz9uqUe3fnK/ykgEdYMIkEbxxFebZ2OUVcTav87ZkZp6rKdd4Gh0JFdCbUs1MJjOxI+PRX4e46bUsl6Agn9uvwU0XzzN6NSyxEb+sGhogkGCOz8KhbF2pdtXbYbeHLEAE5s1vKJYEgGB6hvOgesoGIBEyQO4g1X8azWrjADTL1ozASCQCdxBGp9tKeDS01zOxv3/8XoPxXpg2Zko/uFe7/vwV49zS6tzEvbWIeHeARJDatqNxltO7xjZEubu+ss9yXAk3rl45YS3zQygiWbK5PfAXf/VWi4zGC3bzk7gY+sdFHnJHpres1n9dsTTy2P7lzPoV5/TsDWF5+6tANrYrPeY8Aco8F0/Gah56Y5ylzleqazEABcVz8iSU/npZ6Y5ylzlXSrIIjswzet/WHqM/pU7Br/5rD+pz/wDk+2o/J60pL3Gn4oBhEdjTod+6jVvB21vFwXzl8hPVjMbebdG6K587wHkeVLpaeMmMHztDNhpN9xwAufnig6PoPAVZ8PYtW2Z1LyVLnyTozcBG+aA7fwqWLqW0nrKzamfJIH6ipDIM/YApPEcP2JKj56ev2GFu04AKsbkk+UrdUKF7FIVie8CoXOUax9sjCWuq0qxJ6p0BzanTvHppifYt/cJfTnZ9fpKGZ6vOD/hp9VfwFZ9zlaDgv4afVX8ooWrGwRdEbJQvlQ8W1+t/xNY1y6xdo3l5sKWZZZ1aZIOUCAY3AekVq3uh4Y3MMEU5SzRPmJg9xiKxTamGa0wzKJtySNDII3jtrz88Yc5xvfsmpVBxODvjrsjFfTAid0yNJ4dtTdg7UVJPyjpodSOAA41IwXKZI68jugnTwHdT2w9no9x8QoGVm+LA3bgC3nIJ89Y00HGfR5Dmg8t2lQ9v37wcG4QAVkQBAk6qTImDx4yab2VbzvDdYRuzbzPBgBBGvbpRrbmAD2QVUZkGcFeMABuEgxv7wKE7Df4zK3yxrMgmDIHWPdGg4DtrpNY1rxQoJy/UNc1MGyDmAtzofJPVfuIKiW10360wgE9aFOpbNCspU7pbM4KtwIB/CtC5KbGVT0i4GYTFpcrOxYTqIBMCDHfJnSneWexkvW7t0Jcs3kVGzafHKWygXUVusIneQRu3aVJQ0HZaic4jdUQCYzggnU5iysFU7lZ2AME8F3N6TWx9jvfuqiwJHWdQNFH8ynQgbh2kjdQTDnU5IDE5erAIAPykQM+hJB6w0PovnJJ16PfZt3VzSCNFmQQdeB0OtSOTFpCkrMnApvbnJW2qv0VhGUc5YDTKqYZgFIJJBgqSJ4ERBzD3lXix5t0KSYLNDRMddVnK3ca2nat9L1q4ti31RaurrbFtGLZYAkRuB3iq1c2bcVGa5mVFyquYs86fJKhVE6A6EgqddaUmF2VmSMPbv0VFs8h7gILXLcAzADH2UcXZW/rbxExu9dTTdrlrwrg6hsr5WgDZdrwvVQabSyjKnHbv0NUhNzkmhaTduehfVpUi5sK2wAZnIHeon0LUs3q4N6nqXm9kPbk9aDAdeDPyhvGvZ2TU3B4BLQKiWVt6vDKR2ERTWKvaA/ykH9D6jXZu1qlE8+y0aCvUHYNR5p3VAXkYL98rzuU3ZjMGPWMaSDoTG+DrGlEMPi4BBrm/iSSCNCNx4jiD6qRg40MzsDzvzXpdbrWarQsa82RR92xWh8jNiNhMMLd0qbhJZypYqTlCCJAMZUXh20N90LGEDC2lDHPeV2K7gto5ut3Zip/2miOz+U1psMt266qfJYccw3gDeZ36dtVnlByvF7q27agcHdQX/wBv8vjv8KDo5pjquJKy6Nnpv/FClxpcBFi01sn+cpc5Vfs7Vcb+sO/f6aIYfaCtxg9h/SvoUGuhm2Bo9ivPPhe1EOcpc5TE0pp6kFWjkogdbynQEKCeyc1WE4dc0zrnD7xvyZAPCKrfI9My3wN5VR6Q1HzgmknTyrR38Eia42p/9T99F3tJ/wCLfvqvWwKQRmPkZN43AyTu7aC7fwIu42yC0AWrp0gnylOk+HrotcwDEEaapeXfxuMCvm0qFjbM7QsdnM3l9JX2GlwaNhHIBFFRV5O2zpnf5PyV+WJFO8qGYYO+RMC1bK+MmY7/ACfVRoYIDWT8ns+QIHCgvKjEEYS/HybdojxLGfwFbfI5/wCYrLI2s/KKVW5ytGwP8JPqr+UVmbca0zAfwrf1F/KKe1f5Wrn6H87kB5ctFq39f/iaz7amEt3F+MhSNz6Aj07x3VfPdB/g2/rn8hrHNsYFkbMSWU8SZI7jXAezKbnSdk5rnG4OynWVxccEZQF7DxaYAoxsIM1otlUS7Eqm5c7M0KOIEHv36VV89WvkviclsE7ixntEZtQOPlU5GzE31QxXIqSAN/b66quJsGxehdOtnWSFBHZoJPZ5qteGtFgoETlnX+lJju3UV5P7AtYi4/Pqfi1GklYk7mjhx89HmFt8wiQmnb8irBsHG5cHh7iI1zUkKu8hudAOu4ailtqxexNjEA2lDXERFTMGmHk5joAYJ9FT8G1i2otWBITQJaBuBZJPCQupO8iujirjr8WoQurc2zkHrLA6yLw17eG6lSQSmQKCz69sJLFxExN7UiMiSWUHiebyiCBu1PVmrnsHCYexZPN3QUaCzHKpJjTMIBDEdok1SMPds27rXcc7v1iQgUs19rbMhZ9AuUOhGaROWNwE321i+et2b62irsCyhli7bGR2AMbpygRqOtxqnGNuzT+60GS1k8UDyUltoDKWS27qsy0ZVEb9XIPoBoXytuOMM4uBQQbRGUltGJ3kga6dlSrJxL22QpbthyxYksx65khQN0TGs0M5SbPa1g3z3GuMz2yWbfodwnhQ3/lKG/8AKVSzdrk3K4pVzkkvS1eTTt3DMoBZSAwkTxBAMjzEHz1wLRMQD1jA7zIEDzkDz1dKJu4sgjtEVzYaVB7hXbmJnhJ9H/VcYZIQeE+mp0UTlKa6NswGjQkgHhKgEjzBh6a5qlEqVKlUUSpUq8Zo36eOlRRS8PtFl08odh/Q0Tw+PV+MHsP+a1VL+27CeVetj/cD+FQ7nLHCj/5J8FY/pXT02tni2/MPP/aC/Th/ILeNlYa1Zw63dUzIhcy2unZ4nh21C+EDZsx0+zPZzwrHbfuvBLZtB7rWyAMrICBBBEFjI3VRlv4NXzL0jtgi2Rr5xReKXmyCn2eqAKX1Ja5W4NvJxSt4MT+AojiMNbU885IKKeuWPVXefNXzpsXl5hregs3mO4ZQhPomtVX3TreKsvbXBY8F1KycP1dRG8NULwOa3at+G21h7hUW74Yt5MMTm8NKm4rBJctm24lCACNdQP8AqqTsEomU83cXKyxnQKYEE6T41affHa/q+z/es8aP9QVWFQXeWuQICvcT7LkfpWmYD+Fb+ov5RWcXsL1nI3M7vv8A5mJ/WtHwA+KT6q/lFOPnZJG0NdZHNKQMLZXmtlWvdDaLNr65/I1Z3iCDIImdCO2tV5V2Fe0FcSCfODB1B4Gst2rgmstB1B3N2+w91cuRzS8tKYf2VX2js7J1l1X8vj3d9S9h7VC/FvoCdG7CeB9tSzc7d1Csfs3L1k1XiOz+34UaKYtNO96AW0rbbulTIE7xG6ZUj060a2LiA3S2AJGVDEamCkiDx0iqJsbbMQlw6blY8O4+2tE5D/xLv1V/NTcgDmkrcTqcAjGD2tdZne3hiAwQAMwRVCZtTp/VuHZTmy9n3UfNduZgJC2xuTM06GoO2OXeFw5dGuZ7qTNpFdmzD5JIGVT4nTWgi+6YlxcoHMX5VkGdbiuMwlcwjWPkkeB7FQ4F2NpguAQHbmxsRfayMPYu3dL8lVhB/wCdidGdoUHz1pfJfY9zD4HD27oAe3bCuAZg68Rod9S+Tu3hibZbLDAwwkQDA1HGD7aJlif7aes1hsAZfcpuXVumY1vQLPh7p1k33trbdrVuQbysjAxxVAZZfAz3cKrmL90bpatZa2qh2zWypbMoQzlug6ZiNZUx+Nde6VyJdMScRYaLd/V9W0uceEQ2hHeGoLgsCttVEDMBBaNT2676Xle4EtK5z3kbKTSpUqVQUTwm1Lkg21AZbdtTDMCy2mtIIAAMnqgiT5VOttO+kZ7Z8pPK5wS6OtzWdSTB4/8AyEkGhmGxLW2zIYbdMA7mVxv/AKra+vtpx9ouQo6qhCjJlWMhtgBQskwBA04wJmBRhJtzW8lMvbRxKhFFltHtodLvDmupHyVZbayg0Jcn5UU9icViGQK1o5bi5AFDQGtuwMACQQbbdQkxqdZoU+17iRl5tQWIMWxAW5lzqJPkMUQkeMETTljalxPIyqIy5QumXNebLvmP/IucZ3a6VsvFc1eXmpy7cvWlVWTL1YBOYGALagoHBCr8SJUAglm3UHqHt7lciQLjc5cEwqgs5zHN1iSTvPE+AqmbY5RYt5hWsp2L5Uf1Nv8AwqsXPPP3ojIJZQS0EgdaVzx+2LNn+LcVT2b29A1qu433QVGlm2W73OUega1SC06nU0qZbpmjnuoIh1RrF8scS/y8g7EAHr30JvYp31dmbxYn8a7wOAuXnFuyjXHbcqgsT5hWn8mPcMdofH3ObG/mbcM/gz+SvmmtufHCN9lvYLKraEkBQSTuAEk+AFW3YvuVbQxMHmeaQ/LvHm/QvlH0Vu+xOS+EwQjDWUQ/zxmuHxdpaiL4ikn64n8g96ouWW7L9wa2sHFYlm/ptKEH2nkn0CrTgfc12bZ8nDK57bha4fQTHqqwXMRTD4ilXTSO5lZJXVjDWrQi3bt2x2Iir+UUrmIqI+IqPcv0Olm1KfEVHuX6i3MRUe5iKsBZtSrmIrR8Afirf1F/KKyW5iK1nZp+Jt/UT8oroaMblEjQvla8W0+t/wATVMxeV1KtqD/kjvq2cuZFlDwD6+dWqh3MTQtSP6tqnndV/aWFNttdQdx7f71Ct4wqe0cRVhxTB1IbUH/NKq+NtFDHDge2iMfkKKzd7Kd/p9pxIG/sMeqjGytqvh7V1E6xuJkVmYqU36yokkcN1VPD442zI1HEdv8AejmHxKuuZTI9Y7jUL5GcjssEFpsIHawOJttmUyToSWBJ8ZM09hdhswLXDFwmeB4cY89G6VCzINhVaJcjOUFzC3gL0sjdUuIOnDNO6DrPjVwx/L3SbNssCcodtFnxPsrPaetYtgpSeo28ESJ/mHYRR/SXO2K015ApHdqY29dfJimbKSIFoK4PZxn1eagOKsZHIhonTMpUkcDBoiDbEKlybZ1ZuZGe335omJjjTbc3qp+MLAhLuZ01B0nPpHhWXNyUO6G0qkYvBNby5spzCQVYMI81R6XII2KwlSpVE2lj1tISd8GPbVtaXGgomdq7RRVZTqY118nxPbQLEcort6EtgqDoWB6zdsHh5taCY7Gl/qjcP1PfRXZzhmVbLBjAMGLZkLJWCRJGu7fGldB0cenAybfddfwzRN1Ljk4AjcX1++qfXZZtgjIoYwczZupMkGZ3nKdIM0sbjQgGdlEQpbLESwBYga6AkwNTHCoOO2pGZiwzSoyAnMZU9bsAER26+muYvFs5lvMOAqjcoDa9Xnvufv4+a78upi0dlpuSqpopoPInz35dPLqutpXFa6xXdMTETGkx31ZOQ/uc39oNm/hYcGGukb43rbHym79w9VPe5vyD6fdNy9Iw1s9YjQ3G382p/E8B3kVvdoLbRUtqERQFVVEBQNwAoU+o4YwZzXlpZS9xceZ3UXk9yZw2At5MNbCz5TnrXH+u36CB3UQfEVFfEVGuYiuWbJsoNqW+IqNcxFRXv1He/V0s2pT4io736i3MRUd8RWgFVqU+IqPcxFRbmIqM+IrQCq1LfEVGfEVGa9XBNapZtOXL9bTsr+Ba/wDWn5BWImtx2faK2raneqKD4hQKe0nMosXVc7T2et+01ttzDf2HeCPAwayTbWzbuHcpdWOxvkuO1T+m8VstN3rCuMrqGU7wwBB8xo8sIk36ojmZLCyaav4cOsH/AK7xW1e9nC/R7P3a+yl72ML9HtfYX2Uv6K7uhcIr5vx+Ha20N5j2jupjDbRa00r5xwI7/bX0ne5I4NvKwtho7baH9KZPIXAfQ8N9ynsovAJ5lbwKxvA45bq5k844qew1IrX7HIvAoZTCYdSdJFpB+Ap/3sYX6Pa+wvsoZ0p6FZ4RWM0q2b3sYX6Pa+wvspe9jC/R7X2F9lV6Ke6rhFZDhMY1vMBBVhlZTuYfp41PwfOcySwZrInqqyAr2nrKTGprT/exhfo9r7C+yvByYwv0e19hfZRGwOHVWIyswuYI5VFxVtoYIuC2GJB3Z2U79RwobftZWIBDAGMw3HvFbF72ML9HtfYX2V572ML9Hs/YX2VTtOXKGIrGoqp8ocZzrZR5C/8A6PE+FfSJ5L4X6PZ+7X2VH95GA+h4f7pPZW4YMHZFW2OjuvlxsHTbYXu9VfU3vHwH0PDfcp7K9942A+h4b7lPZTVoq+UmwvdXWE2S124ltB1nYKPEmK+qveJs/wChYb7m37K7w/IvA22D28Jh1YbmW0gI4aEDSqPLZRVXY2z0wti3YtCFQRP8x3sx7yZNPPfq5nZNn5tPsiuf9Hs/NJ9kVzPQnHclYwKo1y/Ue5frQP8ARbHzVv7Irz/QsP8AM2/sir9Cd3VYFZu+IqO9+tPPJ/D/ADFv7Ark8ncN8xa+wtX6Ge6rhlZVcv1He/Wue9rC/R7X2F9lL3sYX6Pa+wvsq/RD3VcMrHGuGuK2b3sYX6Pa+wvspe9jC/R7X2F9lX6Ke6rhFYzSrZvexhfo9r7C+yu7PJ/DIZWxaBHEW1keGlT0U91OEVQeRnJJ71xb11StpSGEiOcI1EA/JnUnju7Y06lSpuOMRigjNbiF/9k="/>
          <p:cNvSpPr>
            <a:spLocks noChangeAspect="1" noChangeArrowheads="1"/>
          </p:cNvSpPr>
          <p:nvPr/>
        </p:nvSpPr>
        <p:spPr bwMode="auto">
          <a:xfrm>
            <a:off x="0" y="-863600"/>
            <a:ext cx="2552700" cy="1790700"/>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039" name="AutoShape 15" descr="data:image/jpeg;base64,/9j/4AAQSkZJRgABAQAAAQABAAD/2wCEAAkGBhQSERUUERQVFRQVGRcVGBUXFRQUFxQYFRQXFRgXFRgXHCcfGBkjGhQUHy8gIycpLCwtFR4xNTAqNSYrLCkBCQoKDgwOGg8PGiwkHyQsLC0sLCwsLCwsMCosLCkvLCwsKSwsKSwsKSwsLCwsKiwsLCwsLCwsLCwpLywsKSwsKf/AABEIALwBDAMBIgACEQEDEQH/xAAcAAABBQEBAQAAAAAAAAAAAAAFAAMEBgcCAQj/xABHEAACAQIDAwcFDgUEAgMBAAABAhEAAwQSIQUxQQYTFCJRYXEygZGh0QcWFyNCU1RykpOxssHSM1Ji4fAVgsLxJHNDY6I0/8QAGwEAAgMBAQEAAAAAAAAAAAAAAwQAAQIFBgf/xAA0EQABBAECBAIIBQUBAAAAAAABAAIDERIEIRMxQVEFYRQigZGhscHwBjJSceEjQmLR8TP/2gAMAwEAAhEDEQA/ANwZo1NZryl91cqxTBKrAaG84JB+oojTvO/s41YPdK2i1vBlVMG8wtk/0wWb0hY/3Gsf5inIIg4ZOS8shGwRo+6TtD54fdWv20vhJ2h88PurP7KC9HpdHpvBnYJbJ3co18JO0Pnh91Z/bS+EnaHzw+6s/soL0el0epgzsFMndyjXwk7Q+eH3Vn9tL4SdofPD7qz+2gvR6XR6mDOwUyd3KNfCTtD54fdWf2UvhJ2h88PurP7KC9HpcxUwZ2CmTu5Rr4SdofPD7qz+yl8JO0Pnh91Z/bQXo9Lo9TBnYKZO7lGvhJ2h88PurP7aXwk7Q+eH3Vn9lBej0uj1MGdgpk7uUa+EnaHzw+6s/tpfCTtD54fdWf2UJsYQEidBxoli8GpWSu7siaUmmiieGFvNOwaWSaNzw6qTnwk7Q+eH3Vn9lL4SdofPD7qz+2gpw9Lo9N4M7D3JLJ3co18JO0Pnh91Z/bS+EnaHzw+6s/soL0el0epgzsFMndyjXwk7Q+eH3Vn9tL4SdofPD7qz+2gvR6XR6mDOw9ymTu5Rr4SdofPD7qz+2jOy+WuNZZe7M7vi7Q/BapnMVY9jkAIf5SD6DNIa6mR20I8Fl25Wk4PEXwg5x5Y6nqoAO4QK8v4+6AYeO/KunpFEEhlBG4gEeioeJSK8JLNqB62Z95+S7MeB2oKnba5U422GC3QCv/12zPpXsqt/CTtD54fdWf2Ub5QuCz+j0CqWbFe28NdxYg6Qb0PkuRqfVdTT3Rn4SdofPD7qz+yl8JO0Pnh91Z/ZQXo9Lo9dTBnYJbJ3co18JO0Pnh91Z/ZTmH907HqwJuI4/la2gB+wFProD0el0eqwZ2CmTu5WxcjuXlvG9Rhzd8CckyHA3lDx7wdR376tNfPeCvNZuJdtmGRgw83DwOo8Ca+gMPeDorDcwDDwIn9aRnjDDY5JuJ5cN1UfdNtzZtf+w/kas76NWncvrc2rf1/+Bqj9Fo0JpiHKPWQy7s5lALKQGEiREiAZHmIPnrkYImIB62g79Y07ddKs1lb0BkQglUt5lLDPzdsrplUE6STqdQNdBXee9MlJnJcGrQ3xwuqRp1iTdyxPyjIMaa4h7LOAVV6NXnRqtbNfELkPyQYzn5AlI4Ll1ybgSfM3fxVy4jZl6rBV0nKrBi2nV7zCkkAHjpFh57KsAqz0al0ai/RaXRa1kqxQjo1edGo02BIAJUgHcSCAfAka1z0Pdpv3d/h21MlMUI6NS6NRc4WvOi1MlKQno1edGox0TjGm7z9nrHppdFqZKYoP0ap4ErB4iKkdFrm5aiufrxbA4dCun4Y6pCw8iPv6oX0WvOjUWSxImuui07HJm0O7rnyRFjy3sUH6NXvRqL9FpdFreSxihHRqXRqL9FpdFq8lMUI6NU3Z5ymDxqV0WiGxtlZ2JjRR6zp7aBPi5hyWmAh2ymYDbNy0MoMrwB4eBrvF7cdxGi+G+vMRszKCeAE0EZGO81xG+Gxyuy2+/LknDOWilG2jdnQUO6NRfotedFruxMEbcQk3EuNoR0avejUX6LS6LRMlnFCOjV50ajHRaXRamSmKDnC1tuyh8Ra/9afkFZScLWsbOHxNv6iflFL6g2AjQirQnlbazW0+t/xNVhcHM6gZQCZMCOsZJOgACkmasnLI/Fp9f/iaqQcjUEjwjXeNQdDozD/caXEpaKC25tlTUtvbKrmUTC6jUhTChipnTKIIg9XjxXNuIMrO4nqnMYtiG16zkWEEbyAdONedHZ8kPJJVxOkNc5tzELw5y1JbUzpMaNmy2WRcBDAsBOrQDBVSs5uoYjUd01XEPZXipC27qwsLAKkLA1yrzYAAfrCGg798GQIptLDBCoKlWIOhXeQhAzA5T/EUDeTmgaRSfDuCSbm5tWHVM5JzAZR2KCRxjz+XbNxCTzglYkKRI1VNVCwINtNYEELB11riFSgmbljKYI10O+d+vCucgrk3DABMwIG4QBw0AHGvM9VxX91nEJ+1isuU5QCqopMiCENufkTqqMNSfK3xTvOuujJJEE672QoWJ6mvWR51jrazAqC+oI7QR6alnH3OKrEuTCuAc5kz1oOsHXioqsnLWy7t4loEJ2azIhTbLAdTQEI0jXW42utI4hiIKADKF0mAdII6sxoSFmNTvpnC4l1K5QGKzllXJjMXiA0SCTqADBIp9OfiBbO5VzZLubqEEHNmk7h6Klu7qbLyzjioClBpoZbcYtgkDJpPNmVMznOvbFyipL4K6xJ5phJmApAE9g7K8/0y982/oqW/zVWExlFNYiyCKmHZd0b7bD0V6uy7p3IfV7aE92X9Nx59ESMlh4jRyUHD2YmakWbIZgvaeyYAEkwOwAnzUuivJGU6d49tPjY94jRDBBGjLqCII36ihaaZjxjG66RdQ14dnIKtcjA6gSoaWWCSIK3Ra104uygeNeLgweK66qcwAIhSTJiABcQme3uNOjZGI/lft8viCpnyt8op8VBrxdkYgAgLcAMaB9NIjTNwgegdlN2/zS1tXg2dI0InWRqIhygmdZJU7wBpvrg4LRjocoBO/jHGIJ6wkTxpxtk35kq/EeVMgmSDrqJ1g14NmXxPVua6ESYMADUTroAPMOwVLf5qeqouUVaeT2CAszxcz5hoPwPpqvrsq8THNvrpuq7WcPlUKBoAB6BFIa2SQNDRaJGATaDco2C2wvFj6hqf0qs5RRnlKHa7ARiFAGisRJ1PDw9FBzZcb1b7Jo+mMjYxZ5rL6JXmUU7YvBQVIaGKNpuKicwPXXQg8QRrw31HLRv9lPWsewCgqDAAIJiSBaAPk6H4t+3+Id+ss8R/dZACcGJAibYmBMKoB1ssZGYSDlueZx5ukvpIBRjBMaISwNxiBo3VMMDoNdRpvrhdpmQcskZROcSQMsz8X5Wh1Eb9IOtcDaDQunk82NWmRbBEeTuIKnjqPCJm7uroJ5MQmWebBIyycq5T5PAMMvkvpuObu0be0pJg6SYmJjhMaeivRtIgghAOqq+WSeqLoBBy7xzogmfI79G7+LzxIAIndEEEyIAAAitCVwVFoXfRh3emtBwQ+LT6q/lFZrmrScD/AAk+qv5RVOkLlbBSG8ptntdRApAhp1n+UjhQJOTB43B5lJ/E1a9onQeP6ULxWLW2jO3kqCx8AJ0ojIwRZQpHkOpCbnJrKpyXGLdWBJUHJ5O47xAg8IFAtV06wgnTMwAJ3iJgTxFWrau1ls21ckQ1y0mv/wBlxVn0EnzVH5Qmzas3L91Qci5jqRJA0BI8QKxNgyrNKmOc5VwNwlo00zNGgAGk9gA8BXUkcWiBpmYiBuEE8PVVrXCWmtwipDLKmBxEgz6DNQdnbNQ5S65hlWHkG2dJ0gydSdd1ClLYyA4jv7FtpLhYUDY+AS6xDNBGoURLdu//ADWrPhsIiKFVRA7QCfOa5t2lXyVA8AB+Fd5qcbHQQHPtPBqG8oLh5rTdmE+Gv6xUzNXjwQQdQdCO2rcyxSoOoqtbKufHJ9arbzlU/GWOj3lI1WQy+AOo8atFu8GAIMg6jwoUTasFbeb3UjnKXOVS0XaNtmyzcD3Q3WuIyrb527Kw7kglCnkQAAkCc9NFtpgO6gl2BhWaxlVsuH8lc+UpmW+BJDQSZBOpPYs15qy7exZVVA4kn0D+9MbJuMwczG5Z7J1J9VVbbl7GOwzAgjOGVeaAVWdYNo5+sck6vrmndpRPYDYlbTtfyhWt3DAy9V15sLBBkhgbu/dkG6dfKcL0nxNxy2AOwO+wr5ld0uEOiG25rfpub+Sm2G0ntJPp3eqKO4IgKCBEjXxqpcqMHeNu2MOxVtCSGK6Cy4A0Ik5skTImJBE0zYv7QfMoUqnOgqVNnOE5xDDHMOplF0mBmMqIImr8MhbBq3MdV7gd9jt7wq1rzLAHjyPl92r1zlLnKp2Cv7RBVbifFgWgzA2HeRb+MK53ggvlnNJAzZSdKWFXaGYBjAMKzk23yrnQl1Bczchr0giIW3E6ivVexcNXHnKXOVBwFxzatm6ALhRC4G4OVGYCCdM08afzVrFZtTcLq3hrU0mouz16s9v6V3jLkIe/Sln7vpNM9VlqI16TXnO0zmrzNTOKVyQPlTZ6yP2gqfNqPx9VRcLt+4gykK4G7MNR56J8obBa1I3oc3miD7fNVfu4TLaS5/MWEdkbo9BoDwQ7ZFaQQlicUbjZmjwAAA7gKmbMx9pQVu2ww3hsoJ8D3VH2thwrhk8i4Ay+feP87aWG2RdZspUrxJYQB7T3ViiCtWKT+I2jaPkWEHeS0+hSKcs38My9dGVv6WYg+En8aIYTYNtR1+ue06AeAmg+1MCtu8qgwrQe3KCYNaLHDcrIcDsncBs4Xrhyytsd8nuE9tX7DJCKOwAegRQPC4dba5UED1k9po7a8keA/Co9mICJE6yUJ5U7QWxY5xohSN/9RC/rVY5cX8uDcaS5VACSA3WkqSOBCnzTU73Vn/8AByzBe4gGgO459x3+T+FVfl5is+FsQ4TnGBzEjdzRYg9syP8ADRoz6iXmProdyj28ThsEgY7lZyNdbRyhTMmZRhPb6vNocqjicJeBkZ73VIh8qE84uYajgBHbEcKpW28cGRELlmt5lDakkS3HsOYeGXvIHWAuq6C2QSB1yqqBGVW62YnTfBERAHgE9VGZsR2IK3BIGXfZarszlEDhCin4y3hi28TpmtgjgdQpnd1hXfIzaQODtZiYUspLEAgAkjN2aEVnWGZrauAIzA2lUqCf4ikZ2B1U5RvMaDfuJHCYl7ez8XnMGRqDuLoIMgmT4fy0j4nFxWtc3uBftr6prQvAcQexPw/ha0+leZqrmy9sNcxJUnQ4axcjvZ7hJ9DpRznK7WkkdNC17hRKRmbw5C0dE/mpZqY5ykLlM0g5KvcoMZmu5RuQR5zqf0HmoryeuHmRP8zR4f8Ac1VbiMbpSJYsRHfNXDCWubRUHAR4nifTS8YJcSjPIDQEC/0bGm/zjXlgM+XK79RHuWmK5TbIYFbRGUmAXkHSnLOysb1A2IgDIGK3HLFA4zDW3/EIk85I35QANQf5yubl6AT2a1twawFx5DdZDi4gBUS5sfEKSBcEK7EDOxkE3M0MUlCQyrxywSJmKO7G2VibSMt24ptCxkVAztDgKc3WUa/xJIOsrpXdlczAdp/7o6Wry/4fLtQ6WZw5mvmT9F3PF6hEcY++yH7Wttcs2zbYrrbLEGDklS4BgwSAR5+FV21yfv3G+NuhyBcyyxyhmKQwGXq9UOI1idN5qx4EzaKHehZfQZHqiuLbQQeyq8RcdNrGS1saJ9mx+C3oWifTOZ1Fj6j4oY2zMdoDdzXIufGZoRQ3NDqkLmVzlcgAEL4aVxc2LtAywvpzuQJn5xwNOt1VFuFGYLO/MJmJgWjnKXOV6vALz/EKfz0s1V7bHKQ2L1tCoyMMzuSRkGaN+4bjE7zCjUiotrl6pyNbtk6XHYMyCObt4l4AzS3Wwx13AHtMVTnBqtrXHktJs28qgdgoftW9qF7NfT/nrobZ5dWnuNbRWLK9xJLW1U82F1UswzSXACjXQ8BrWn5fq5LG2xkZgFNuYW09y5Mv1YFpoBgsBIkblId3WU3Ns2grTmpZqjrdkAjjr6a95yn6SOScunqnwP4UAv64JI+SR+LD9aL4i4cjR/KfwNDcMs4OP6GPrLChPbZryW2u+a8xf/8ANYb+Up7P0FHi1CMdZ/8AHyj5ISPMRRDPVtbR9you2T+aq9yhQtdRV3lYHnY0az0NxOuKtdysfRPtqSNsUox26L2zAAJkgCT26b6sNnyV8B+FVnnKsuH8lfAfhQpxQCPpzZKofuz64O0ubJmvATPZbuGI47qpu3+tbwlzNCjCmSWBEsqgQW+UxG/UkKdDBnZNq2VZQHVWBO5gCN3Yaou3Pczw98fFtcsEbgrF7Y37rbHqjU+SRvNc1+uERLCFcsRc6wskxIV7juZIY6ToeGpg79NdeNP28Vl4ALuEDz0X2x7nWMw8lVF9B8q1q0d6Hreiart1HUDMrCRMkbgOJ7BqN9cx8r5DZKFRap6Y55OUSN4n1jXhT1na2UPby5Uu5RcXg2XyTHcePGhOHx08acv35ER5+zwrIe9uwUtWqztg2bnPAwxRbOaAQEXydO6Brvqc3KC9v55o37xHqFUy1eJtkHXs83/VOYTaUDK26I8P7URs7wMQTX7qyQTZV0tcpr8SLmYd4Q/pUuxyvug9dVYdwKn2eqqNsfFwSp3HXzj+34U/c2kYIOjKy/7hm9lEbq5W/wBxUxBV+t7ZsNet3Jys0oQ2mpHVM7uET3irBnrGdv4rrBB3Hzk/9VZNg7QxFuAbikadVhp6Z3+Arpxa+q4g59v9LD4jWy0PPUfHXeoe+BUTD47MPkz3Ex+FN46/uBEcZ0I9PtiheKa+H0OTB25Fdeuyc8O0z3aplja7926c2f5c9g/tRPPQzZ+4nzf56alZqv8AD2n4ehaf1En6fIK/GZctW4dqH1+q5stlvOODBX846p/SubukzuE+imb2IAIuAyBbdvEDKw/zvoDszbBfAZ2ILde3KneSxiCd+h9VA8fgyhDh0PwP80mPA3kz8P8AUPiP4tW6zdkCvUvAgEGQdxHGgWH2p8S2vWS0H3jeUMesD00xyLxRbCIGJzKWXrQGMGRIB7DXU8Om42njPWvlskPEYDBqXsPf4HdWUkf56ajLtY2LjBcOHGRcrw+VZfK+fJbYqsFdwJMnQAEgbsXa/PG9MjJcZRPFeBHdoa0DZtnJaUcYk+J1/WjahwDNuqDpm2/9lTsfyvuW1ObCMWbnHAKFTbbmi6AkKczSGUkbi69oBk2106wXNxjUSBGhIkiNNeFF+UeJ8lB9Y/gP1oHmq9NH6l91NS+312UjPXueo+almprFK2ny54angO09nnpvDXA3kwwLFQCIEZypETw17tK5QEkADMSQIJgGSNDXOz7mZhBNwZ21bQwrmfswQPqilZdnEf4lOQi2A/5ALrD4oG2rgypUtJHyMpbNBO8KJj1U5audUazoPwqFhboNnMHYqLTvzvygvMsedj+bcY7TT1ttBrwH4VcW7vYFUwxZf+TvhSk56Ya0edVzuyFQe05gTHh+teZq4cwV3dYudYnqhB1O0dbWdxy0ST1a8ygxDK/IEqXnq2YbyF8B+FUvNVzwvkL9UfgKDqRQCY0hslRtrNCr4/pQXF45baM7nqqJMCaKbfaEXx/Q1nvLfbQS2toEE3D1hOoUQfNJj115nVi5SmnmlIvbfN5mCNFuIC5QCwI1LTMjUiNN1CsZstdSnVgTrrJmY7t1Br23ObXSC3AGY8dKh29tXmudRnMnRR2TMRuoWw5Idg7FMtyTVlPNlUaZL3CwAkkgQs6nduOk0N2nsTEYcTetNk+cWHtkcCGXT0xVm2hiAYnVz5aJmlT4nWDpR3kntFubZHBCLMO1zMDJIyCeAAPGtE9UPAXSyyzjVG6kb/EbvwrRdvbO2bczG5kV+LWjlad+5eqx8QapmI5OIHPM3Xa2AZLWoIiDB6wB0M8N1bbHluAVODJ0Ch4TEwwp/aOJiGgGOBnWD3eNTcJsBN/WeBJgll7h8Wum8HVt1FrOCtrlzBI1Ykxl0jRWCuxAJ4xInsog0zjv0Rooi1wzrnyQDZeMF65nYQUE/jHjr4eeiNzbH8p1Og7B2sa72hsvm2a5qrOkspEEGTqJYluwmBwMdaq0mIrEgIOyb8QEQwfGKu79lK3WdrhIVGJY6TPpJY7vNRa1tMKAcxdvEkeFUBb1WfCAgKBvAHZXN1gyZiV1fw3AJZnvdya35n+CrNhOUhUZWtKTOhDEHXt01orcv3OZZ2VVIUmA0kaaaERv4TVEXaOQiWJdjpG/U8OwUX2jt6MOV7hI/AecxXT02ol07Axh2HRef1JZPK97hzJpSGxZXZ4JnMtjKdwbylQ+DQO/fx41/A7SzWikEdcOFPDqgaRuGo7dx83Oz9uqUe3fnK/ykgEdYMIkEbxxFebZ2OUVcTav87ZkZp6rKdd4Gh0JFdCbUs1MJjOxI+PRX4e46bUsl6Agn9uvwU0XzzN6NSyxEb+sGhogkGCOz8KhbF2pdtXbYbeHLEAE5s1vKJYEgGB6hvOgesoGIBEyQO4g1X8azWrjADTL1ozASCQCdxBGp9tKeDS01zOxv3/8XoPxXpg2Zko/uFe7/vwV49zS6tzEvbWIeHeARJDatqNxltO7xjZEubu+ss9yXAk3rl45YS3zQygiWbK5PfAXf/VWi4zGC3bzk7gY+sdFHnJHpres1n9dsTTy2P7lzPoV5/TsDWF5+6tANrYrPeY8Aco8F0/Gah56Y5ylzleqazEABcVz8iSU/npZ6Y5ylzlXSrIIjswzet/WHqM/pU7Br/5rD+pz/wDk+2o/J60pL3Gn4oBhEdjTod+6jVvB21vFwXzl8hPVjMbebdG6K587wHkeVLpaeMmMHztDNhpN9xwAufnig6PoPAVZ8PYtW2Z1LyVLnyTozcBG+aA7fwqWLqW0nrKzamfJIH6ipDIM/YApPEcP2JKj56ev2GFu04AKsbkk+UrdUKF7FIVie8CoXOUax9sjCWuq0qxJ6p0BzanTvHppifYt/cJfTnZ9fpKGZ6vOD/hp9VfwFZ9zlaDgv4afVX8ooWrGwRdEbJQvlQ8W1+t/xNY1y6xdo3l5sKWZZZ1aZIOUCAY3AekVq3uh4Y3MMEU5SzRPmJg9xiKxTamGa0wzKJtySNDII3jtrz88Yc5xvfsmpVBxODvjrsjFfTAid0yNJ4dtTdg7UVJPyjpodSOAA41IwXKZI68jugnTwHdT2w9no9x8QoGVm+LA3bgC3nIJ89Y00HGfR5Dmg8t2lQ9v37wcG4QAVkQBAk6qTImDx4yab2VbzvDdYRuzbzPBgBBGvbpRrbmAD2QVUZkGcFeMABuEgxv7wKE7Df4zK3yxrMgmDIHWPdGg4DtrpNY1rxQoJy/UNc1MGyDmAtzofJPVfuIKiW10360wgE9aFOpbNCspU7pbM4KtwIB/CtC5KbGVT0i4GYTFpcrOxYTqIBMCDHfJnSneWexkvW7t0Jcs3kVGzafHKWygXUVusIneQRu3aVJQ0HZaic4jdUQCYzggnU5iysFU7lZ2AME8F3N6TWx9jvfuqiwJHWdQNFH8ynQgbh2kjdQTDnU5IDE5erAIAPykQM+hJB6w0PovnJJ16PfZt3VzSCNFmQQdeB0OtSOTFpCkrMnApvbnJW2qv0VhGUc5YDTKqYZgFIJJBgqSJ4ERBzD3lXix5t0KSYLNDRMddVnK3ca2nat9L1q4ti31RaurrbFtGLZYAkRuB3iq1c2bcVGa5mVFyquYs86fJKhVE6A6EgqddaUmF2VmSMPbv0VFs8h7gILXLcAzADH2UcXZW/rbxExu9dTTdrlrwrg6hsr5WgDZdrwvVQabSyjKnHbv0NUhNzkmhaTduehfVpUi5sK2wAZnIHeon0LUs3q4N6nqXm9kPbk9aDAdeDPyhvGvZ2TU3B4BLQKiWVt6vDKR2ERTWKvaA/ykH9D6jXZu1qlE8+y0aCvUHYNR5p3VAXkYL98rzuU3ZjMGPWMaSDoTG+DrGlEMPi4BBrm/iSSCNCNx4jiD6qRg40MzsDzvzXpdbrWarQsa82RR92xWh8jNiNhMMLd0qbhJZypYqTlCCJAMZUXh20N90LGEDC2lDHPeV2K7gto5ut3Zip/2miOz+U1psMt266qfJYccw3gDeZ36dtVnlByvF7q27agcHdQX/wBv8vjv8KDo5pjquJKy6Nnpv/FClxpcBFi01sn+cpc5Vfs7Vcb+sO/f6aIYfaCtxg9h/SvoUGuhm2Bo9ivPPhe1EOcpc5TE0pp6kFWjkogdbynQEKCeyc1WE4dc0zrnD7xvyZAPCKrfI9My3wN5VR6Q1HzgmknTyrR38Eia42p/9T99F3tJ/wCLfvqvWwKQRmPkZN43AyTu7aC7fwIu42yC0AWrp0gnylOk+HrotcwDEEaapeXfxuMCvm0qFjbM7QsdnM3l9JX2GlwaNhHIBFFRV5O2zpnf5PyV+WJFO8qGYYO+RMC1bK+MmY7/ACfVRoYIDWT8ns+QIHCgvKjEEYS/HybdojxLGfwFbfI5/wCYrLI2s/KKVW5ytGwP8JPqr+UVmbca0zAfwrf1F/KKe1f5Wrn6H87kB5ctFq39f/iaz7amEt3F+MhSNz6Aj07x3VfPdB/g2/rn8hrHNsYFkbMSWU8SZI7jXAezKbnSdk5rnG4OynWVxccEZQF7DxaYAoxsIM1otlUS7Eqm5c7M0KOIEHv36VV89WvkviclsE7ixntEZtQOPlU5GzE31QxXIqSAN/b66quJsGxehdOtnWSFBHZoJPZ5qteGtFgoETlnX+lJju3UV5P7AtYi4/Pqfi1GklYk7mjhx89HmFt8wiQmnb8irBsHG5cHh7iI1zUkKu8hudAOu4ailtqxexNjEA2lDXERFTMGmHk5joAYJ9FT8G1i2otWBITQJaBuBZJPCQupO8iujirjr8WoQurc2zkHrLA6yLw17eG6lSQSmQKCz69sJLFxExN7UiMiSWUHiebyiCBu1PVmrnsHCYexZPN3QUaCzHKpJjTMIBDEdok1SMPds27rXcc7v1iQgUs19rbMhZ9AuUOhGaROWNwE321i+et2b62irsCyhli7bGR2AMbpygRqOtxqnGNuzT+60GS1k8UDyUltoDKWS27qsy0ZVEb9XIPoBoXytuOMM4uBQQbRGUltGJ3kga6dlSrJxL22QpbthyxYksx65khQN0TGs0M5SbPa1g3z3GuMz2yWbfodwnhQ3/lKG/8AKVSzdrk3K4pVzkkvS1eTTt3DMoBZSAwkTxBAMjzEHz1wLRMQD1jA7zIEDzkDz1dKJu4sgjtEVzYaVB7hXbmJnhJ9H/VcYZIQeE+mp0UTlKa6NswGjQkgHhKgEjzBh6a5qlEqVKlUUSpUq8Zo36eOlRRS8PtFl08odh/Q0Tw+PV+MHsP+a1VL+27CeVetj/cD+FQ7nLHCj/5J8FY/pXT02tni2/MPP/aC/Th/ILeNlYa1Zw63dUzIhcy2unZ4nh21C+EDZsx0+zPZzwrHbfuvBLZtB7rWyAMrICBBBEFjI3VRlv4NXzL0jtgi2Rr5xReKXmyCn2eqAKX1Ja5W4NvJxSt4MT+AojiMNbU885IKKeuWPVXefNXzpsXl5hregs3mO4ZQhPomtVX3TreKsvbXBY8F1KycP1dRG8NULwOa3at+G21h7hUW74Yt5MMTm8NKm4rBJctm24lCACNdQP8AqqTsEomU83cXKyxnQKYEE6T41affHa/q+z/es8aP9QVWFQXeWuQICvcT7LkfpWmYD+Fb+ov5RWcXsL1nI3M7vv8A5mJ/WtHwA+KT6q/lFOPnZJG0NdZHNKQMLZXmtlWvdDaLNr65/I1Z3iCDIImdCO2tV5V2Fe0FcSCfODB1B4Gst2rgmstB1B3N2+w91cuRzS8tKYf2VX2js7J1l1X8vj3d9S9h7VC/FvoCdG7CeB9tSzc7d1Csfs3L1k1XiOz+34UaKYtNO96AW0rbbulTIE7xG6ZUj060a2LiA3S2AJGVDEamCkiDx0iqJsbbMQlw6blY8O4+2tE5D/xLv1V/NTcgDmkrcTqcAjGD2tdZne3hiAwQAMwRVCZtTp/VuHZTmy9n3UfNduZgJC2xuTM06GoO2OXeFw5dGuZ7qTNpFdmzD5JIGVT4nTWgi+6YlxcoHMX5VkGdbiuMwlcwjWPkkeB7FQ4F2NpguAQHbmxsRfayMPYu3dL8lVhB/wCdidGdoUHz1pfJfY9zD4HD27oAe3bCuAZg68Rod9S+Tu3hibZbLDAwwkQDA1HGD7aJlif7aes1hsAZfcpuXVumY1vQLPh7p1k33trbdrVuQbysjAxxVAZZfAz3cKrmL90bpatZa2qh2zWypbMoQzlug6ZiNZUx+Nde6VyJdMScRYaLd/V9W0uceEQ2hHeGoLgsCttVEDMBBaNT2676Xle4EtK5z3kbKTSpUqVQUTwm1Lkg21AZbdtTDMCy2mtIIAAMnqgiT5VOttO+kZ7Z8pPK5wS6OtzWdSTB4/8AyEkGhmGxLW2zIYbdMA7mVxv/AKra+vtpx9ouQo6qhCjJlWMhtgBQskwBA04wJmBRhJtzW8lMvbRxKhFFltHtodLvDmupHyVZbayg0Jcn5UU9icViGQK1o5bi5AFDQGtuwMACQQbbdQkxqdZoU+17iRl5tQWIMWxAW5lzqJPkMUQkeMETTljalxPIyqIy5QumXNebLvmP/IucZ3a6VsvFc1eXmpy7cvWlVWTL1YBOYGALagoHBCr8SJUAglm3UHqHt7lciQLjc5cEwqgs5zHN1iSTvPE+AqmbY5RYt5hWsp2L5Uf1Nv8AwqsXPPP3ojIJZQS0EgdaVzx+2LNn+LcVT2b29A1qu433QVGlm2W73OUega1SC06nU0qZbpmjnuoIh1RrF8scS/y8g7EAHr30JvYp31dmbxYn8a7wOAuXnFuyjXHbcqgsT5hWn8mPcMdofH3ObG/mbcM/gz+SvmmtufHCN9lvYLKraEkBQSTuAEk+AFW3YvuVbQxMHmeaQ/LvHm/QvlH0Vu+xOS+EwQjDWUQ/zxmuHxdpaiL4ikn64n8g96ouWW7L9wa2sHFYlm/ptKEH2nkn0CrTgfc12bZ8nDK57bha4fQTHqqwXMRTD4ilXTSO5lZJXVjDWrQi3bt2x2Iir+UUrmIqI+IqPcv0Olm1KfEVHuX6i3MRUe5iKsBZtSrmIrR8Afirf1F/KKyW5iK1nZp+Jt/UT8oroaMblEjQvla8W0+t/wATVMxeV1KtqD/kjvq2cuZFlDwD6+dWqh3MTQtSP6tqnndV/aWFNttdQdx7f71Ct4wqe0cRVhxTB1IbUH/NKq+NtFDHDge2iMfkKKzd7Kd/p9pxIG/sMeqjGytqvh7V1E6xuJkVmYqU36yokkcN1VPD442zI1HEdv8AejmHxKuuZTI9Y7jUL5GcjssEFpsIHawOJttmUyToSWBJ8ZM09hdhswLXDFwmeB4cY89G6VCzINhVaJcjOUFzC3gL0sjdUuIOnDNO6DrPjVwx/L3SbNssCcodtFnxPsrPaetYtgpSeo28ESJ/mHYRR/SXO2K015ApHdqY29dfJimbKSIFoK4PZxn1eagOKsZHIhonTMpUkcDBoiDbEKlybZ1ZuZGe335omJjjTbc3qp+MLAhLuZ01B0nPpHhWXNyUO6G0qkYvBNby5spzCQVYMI81R6XII2KwlSpVE2lj1tISd8GPbVtaXGgomdq7RRVZTqY118nxPbQLEcort6EtgqDoWB6zdsHh5taCY7Gl/qjcP1PfRXZzhmVbLBjAMGLZkLJWCRJGu7fGldB0cenAybfddfwzRN1Ljk4AjcX1++qfXZZtgjIoYwczZupMkGZ3nKdIM0sbjQgGdlEQpbLESwBYga6AkwNTHCoOO2pGZiwzSoyAnMZU9bsAER26+muYvFs5lvMOAqjcoDa9Xnvufv4+a78upi0dlpuSqpopoPInz35dPLqutpXFa6xXdMTETGkx31ZOQ/uc39oNm/hYcGGukb43rbHym79w9VPe5vyD6fdNy9Iw1s9YjQ3G382p/E8B3kVvdoLbRUtqERQFVVEBQNwAoU+o4YwZzXlpZS9xceZ3UXk9yZw2At5MNbCz5TnrXH+u36CB3UQfEVFfEVGuYiuWbJsoNqW+IqNcxFRXv1He/V0s2pT4io736i3MRUd8RWgFVqU+IqPcxFRbmIqM+IrQCq1LfEVGfEVGa9XBNapZtOXL9bTsr+Ba/wDWn5BWImtx2faK2raneqKD4hQKe0nMosXVc7T2et+01ttzDf2HeCPAwayTbWzbuHcpdWOxvkuO1T+m8VstN3rCuMrqGU7wwBB8xo8sIk36ojmZLCyaav4cOsH/AK7xW1e9nC/R7P3a+yl72ML9HtfYX2Uv6K7uhcIr5vx+Ha20N5j2jupjDbRa00r5xwI7/bX0ne5I4NvKwtho7baH9KZPIXAfQ8N9ynsovAJ5lbwKxvA45bq5k844qew1IrX7HIvAoZTCYdSdJFpB+Ap/3sYX6Pa+wvsoZ0p6FZ4RWM0q2b3sYX6Pa+wvspe9jC/R7X2F9lV6Ke6rhFZDhMY1vMBBVhlZTuYfp41PwfOcySwZrInqqyAr2nrKTGprT/exhfo9r7C+yvByYwv0e19hfZRGwOHVWIyswuYI5VFxVtoYIuC2GJB3Z2U79RwobftZWIBDAGMw3HvFbF72ML9HtfYX2V572ML9Hs/YX2VTtOXKGIrGoqp8ocZzrZR5C/8A6PE+FfSJ5L4X6PZ+7X2VH95GA+h4f7pPZW4YMHZFW2OjuvlxsHTbYXu9VfU3vHwH0PDfcp7K9942A+h4b7lPZTVoq+UmwvdXWE2S124ltB1nYKPEmK+qveJs/wChYb7m37K7w/IvA22D28Jh1YbmW0gI4aEDSqPLZRVXY2z0wti3YtCFQRP8x3sx7yZNPPfq5nZNn5tPsiuf9Hs/NJ9kVzPQnHclYwKo1y/Ue5frQP8ARbHzVv7Irz/QsP8AM2/sir9Cd3VYFZu+IqO9+tPPJ/D/ADFv7Ark8ncN8xa+wtX6Ge6rhlZVcv1He/Wue9rC/R7X2F9lL3sYX6Pa+wvsq/RD3VcMrHGuGuK2b3sYX6Pa+wvspe9jC/R7X2F9lX6Ke6rhFYzSrZvexhfo9r7C+yu7PJ/DIZWxaBHEW1keGlT0U91OEVQeRnJJ71xb11StpSGEiOcI1EA/JnUnju7Y06lSpuOMRigjNbiF/9k="/>
          <p:cNvSpPr>
            <a:spLocks noChangeAspect="1" noChangeArrowheads="1"/>
          </p:cNvSpPr>
          <p:nvPr/>
        </p:nvSpPr>
        <p:spPr bwMode="auto">
          <a:xfrm>
            <a:off x="0" y="-863600"/>
            <a:ext cx="2552700" cy="1790700"/>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041" name="AutoShape 17" descr="data:image/jpeg;base64,/9j/4AAQSkZJRgABAQAAAQABAAD/2wCEAAkGBhQSERUUERQVFRQVGRcVGBUXFRQUFxQYFRQXFRgXFRgXHCcfGBkjGhQUHy8gIycpLCwtFR4xNTAqNSYrLCkBCQoKDgwOGg8PGiwkHyQsLC0sLCwsLCwsMCosLCkvLCwsKSwsKSwsKSwsLCwsKiwsLCwsLCwsLCwpLywsKSwsKf/AABEIALwBDAMBIgACEQEDEQH/xAAcAAABBQEBAQAAAAAAAAAAAAAFAAMEBgcCAQj/xABHEAACAQIDAwcFDgUEAgMBAAABAhEAAwQSIQUxQQYTFCJRYXEygZGh0QcWFyNCU1RykpOxssHSM1Ji4fAVgsLxJHNDY6I0/8QAGwEAAgMBAQEAAAAAAAAAAAAAAwQAAQIFBgf/xAA0EQABBAECBAIIBQUBAAAAAAABAAIDERIEIRMxQVEFYRQigZGhscHwBjJSceEjQmLR8TP/2gAMAwEAAhEDEQA/ANwZo1NZryl91cqxTBKrAaG84JB+oojTvO/s41YPdK2i1vBlVMG8wtk/0wWb0hY/3Gsf5inIIg4ZOS8shGwRo+6TtD54fdWv20vhJ2h88PurP7KC9HpdHpvBnYJbJ3co18JO0Pnh91Z/bS+EnaHzw+6s/soL0el0epgzsFMndyjXwk7Q+eH3Vn9tL4SdofPD7qz+2gvR6XR6mDOwUyd3KNfCTtD54fdWf2UvhJ2h88PurP7KC9HpcxUwZ2CmTu5Rr4SdofPD7qz+yl8JO0Pnh91Z/bQXo9Lo9TBnYKZO7lGvhJ2h88PurP7aXwk7Q+eH3Vn9lBej0uj1MGdgpk7uUa+EnaHzw+6s/tpfCTtD54fdWf2UJsYQEidBxoli8GpWSu7siaUmmiieGFvNOwaWSaNzw6qTnwk7Q+eH3Vn9lL4SdofPD7qz+2gpw9Lo9N4M7D3JLJ3co18JO0Pnh91Z/bS+EnaHzw+6s/soL0el0epgzsFMndyjXwk7Q+eH3Vn9tL4SdofPD7qz+2gvR6XR6mDOw9ymTu5Rr4SdofPD7qz+2jOy+WuNZZe7M7vi7Q/BapnMVY9jkAIf5SD6DNIa6mR20I8Fl25Wk4PEXwg5x5Y6nqoAO4QK8v4+6AYeO/KunpFEEhlBG4gEeioeJSK8JLNqB62Z95+S7MeB2oKnba5U422GC3QCv/12zPpXsqt/CTtD54fdWf2Ub5QuCz+j0CqWbFe28NdxYg6Qb0PkuRqfVdTT3Rn4SdofPD7qz+yl8JO0Pnh91Z/ZQXo9Lo9dTBnYJbJ3co18JO0Pnh91Z/ZTmH907HqwJuI4/la2gB+wFProD0el0eqwZ2CmTu5WxcjuXlvG9Rhzd8CckyHA3lDx7wdR376tNfPeCvNZuJdtmGRgw83DwOo8Ca+gMPeDorDcwDDwIn9aRnjDDY5JuJ5cN1UfdNtzZtf+w/kas76NWncvrc2rf1/+Bqj9Fo0JpiHKPWQy7s5lALKQGEiREiAZHmIPnrkYImIB62g79Y07ddKs1lb0BkQglUt5lLDPzdsrplUE6STqdQNdBXee9MlJnJcGrQ3xwuqRp1iTdyxPyjIMaa4h7LOAVV6NXnRqtbNfELkPyQYzn5AlI4Ll1ybgSfM3fxVy4jZl6rBV0nKrBi2nV7zCkkAHjpFh57KsAqz0al0ai/RaXRa1kqxQjo1edGo02BIAJUgHcSCAfAka1z0Pdpv3d/h21MlMUI6NS6NRc4WvOi1MlKQno1edGox0TjGm7z9nrHppdFqZKYoP0ap4ErB4iKkdFrm5aiufrxbA4dCun4Y6pCw8iPv6oX0WvOjUWSxImuui07HJm0O7rnyRFjy3sUH6NXvRqL9FpdFreSxihHRqXRqL9FpdFq8lMUI6NU3Z5ymDxqV0WiGxtlZ2JjRR6zp7aBPi5hyWmAh2ymYDbNy0MoMrwB4eBrvF7cdxGi+G+vMRszKCeAE0EZGO81xG+Gxyuy2+/LknDOWilG2jdnQUO6NRfotedFruxMEbcQk3EuNoR0avejUX6LS6LRMlnFCOjV50ajHRaXRamSmKDnC1tuyh8Ra/9afkFZScLWsbOHxNv6iflFL6g2AjQirQnlbazW0+t/xNVhcHM6gZQCZMCOsZJOgACkmasnLI/Fp9f/iaqQcjUEjwjXeNQdDozD/caXEpaKC25tlTUtvbKrmUTC6jUhTChipnTKIIg9XjxXNuIMrO4nqnMYtiG16zkWEEbyAdONedHZ8kPJJVxOkNc5tzELw5y1JbUzpMaNmy2WRcBDAsBOrQDBVSs5uoYjUd01XEPZXipC27qwsLAKkLA1yrzYAAfrCGg798GQIptLDBCoKlWIOhXeQhAzA5T/EUDeTmgaRSfDuCSbm5tWHVM5JzAZR2KCRxjz+XbNxCTzglYkKRI1VNVCwINtNYEELB11riFSgmbljKYI10O+d+vCucgrk3DABMwIG4QBw0AHGvM9VxX91nEJ+1isuU5QCqopMiCENufkTqqMNSfK3xTvOuujJJEE672QoWJ6mvWR51jrazAqC+oI7QR6alnH3OKrEuTCuAc5kz1oOsHXioqsnLWy7t4loEJ2azIhTbLAdTQEI0jXW42utI4hiIKADKF0mAdII6sxoSFmNTvpnC4l1K5QGKzllXJjMXiA0SCTqADBIp9OfiBbO5VzZLubqEEHNmk7h6Klu7qbLyzjioClBpoZbcYtgkDJpPNmVMznOvbFyipL4K6xJ5phJmApAE9g7K8/0y982/oqW/zVWExlFNYiyCKmHZd0b7bD0V6uy7p3IfV7aE92X9Nx59ESMlh4jRyUHD2YmakWbIZgvaeyYAEkwOwAnzUuivJGU6d49tPjY94jRDBBGjLqCII36ihaaZjxjG66RdQ14dnIKtcjA6gSoaWWCSIK3Ra104uygeNeLgweK66qcwAIhSTJiABcQme3uNOjZGI/lft8viCpnyt8op8VBrxdkYgAgLcAMaB9NIjTNwgegdlN2/zS1tXg2dI0InWRqIhygmdZJU7wBpvrg4LRjocoBO/jHGIJ6wkTxpxtk35kq/EeVMgmSDrqJ1g14NmXxPVua6ESYMADUTroAPMOwVLf5qeqouUVaeT2CAszxcz5hoPwPpqvrsq8THNvrpuq7WcPlUKBoAB6BFIa2SQNDRaJGATaDco2C2wvFj6hqf0qs5RRnlKHa7ARiFAGisRJ1PDw9FBzZcb1b7Jo+mMjYxZ5rL6JXmUU7YvBQVIaGKNpuKicwPXXQg8QRrw31HLRv9lPWsewCgqDAAIJiSBaAPk6H4t+3+Id+ss8R/dZACcGJAibYmBMKoB1ssZGYSDlueZx5ukvpIBRjBMaISwNxiBo3VMMDoNdRpvrhdpmQcskZROcSQMsz8X5Wh1Eb9IOtcDaDQunk82NWmRbBEeTuIKnjqPCJm7uroJ5MQmWebBIyycq5T5PAMMvkvpuObu0be0pJg6SYmJjhMaeivRtIgghAOqq+WSeqLoBBy7xzogmfI79G7+LzxIAIndEEEyIAAAitCVwVFoXfRh3emtBwQ+LT6q/lFZrmrScD/AAk+qv5RVOkLlbBSG8ptntdRApAhp1n+UjhQJOTB43B5lJ/E1a9onQeP6ULxWLW2jO3kqCx8AJ0ojIwRZQpHkOpCbnJrKpyXGLdWBJUHJ5O47xAg8IFAtV06wgnTMwAJ3iJgTxFWrau1ls21ckQ1y0mv/wBlxVn0EnzVH5Qmzas3L91Qci5jqRJA0BI8QKxNgyrNKmOc5VwNwlo00zNGgAGk9gA8BXUkcWiBpmYiBuEE8PVVrXCWmtwipDLKmBxEgz6DNQdnbNQ5S65hlWHkG2dJ0gydSdd1ClLYyA4jv7FtpLhYUDY+AS6xDNBGoURLdu//ADWrPhsIiKFVRA7QCfOa5t2lXyVA8AB+Fd5qcbHQQHPtPBqG8oLh5rTdmE+Gv6xUzNXjwQQdQdCO2rcyxSoOoqtbKufHJ9arbzlU/GWOj3lI1WQy+AOo8atFu8GAIMg6jwoUTasFbeb3UjnKXOVS0XaNtmyzcD3Q3WuIyrb527Kw7kglCnkQAAkCc9NFtpgO6gl2BhWaxlVsuH8lc+UpmW+BJDQSZBOpPYs15qy7exZVVA4kn0D+9MbJuMwczG5Z7J1J9VVbbl7GOwzAgjOGVeaAVWdYNo5+sck6vrmndpRPYDYlbTtfyhWt3DAy9V15sLBBkhgbu/dkG6dfKcL0nxNxy2AOwO+wr5ld0uEOiG25rfpub+Sm2G0ntJPp3eqKO4IgKCBEjXxqpcqMHeNu2MOxVtCSGK6Cy4A0Ik5skTImJBE0zYv7QfMoUqnOgqVNnOE5xDDHMOplF0mBmMqIImr8MhbBq3MdV7gd9jt7wq1rzLAHjyPl92r1zlLnKp2Cv7RBVbifFgWgzA2HeRb+MK53ggvlnNJAzZSdKWFXaGYBjAMKzk23yrnQl1Bczchr0giIW3E6ivVexcNXHnKXOVBwFxzatm6ALhRC4G4OVGYCCdM08afzVrFZtTcLq3hrU0mouz16s9v6V3jLkIe/Sln7vpNM9VlqI16TXnO0zmrzNTOKVyQPlTZ6yP2gqfNqPx9VRcLt+4gykK4G7MNR56J8obBa1I3oc3miD7fNVfu4TLaS5/MWEdkbo9BoDwQ7ZFaQQlicUbjZmjwAAA7gKmbMx9pQVu2ww3hsoJ8D3VH2thwrhk8i4Ay+feP87aWG2RdZspUrxJYQB7T3ViiCtWKT+I2jaPkWEHeS0+hSKcs38My9dGVv6WYg+En8aIYTYNtR1+ue06AeAmg+1MCtu8qgwrQe3KCYNaLHDcrIcDsncBs4Xrhyytsd8nuE9tX7DJCKOwAegRQPC4dba5UED1k9po7a8keA/Co9mICJE6yUJ5U7QWxY5xohSN/9RC/rVY5cX8uDcaS5VACSA3WkqSOBCnzTU73Vn/8AByzBe4gGgO459x3+T+FVfl5is+FsQ4TnGBzEjdzRYg9syP8ADRoz6iXmProdyj28ThsEgY7lZyNdbRyhTMmZRhPb6vNocqjicJeBkZ73VIh8qE84uYajgBHbEcKpW28cGRELlmt5lDakkS3HsOYeGXvIHWAuq6C2QSB1yqqBGVW62YnTfBERAHgE9VGZsR2IK3BIGXfZarszlEDhCin4y3hi28TpmtgjgdQpnd1hXfIzaQODtZiYUspLEAgAkjN2aEVnWGZrauAIzA2lUqCf4ikZ2B1U5RvMaDfuJHCYl7ez8XnMGRqDuLoIMgmT4fy0j4nFxWtc3uBftr6prQvAcQexPw/ha0+leZqrmy9sNcxJUnQ4axcjvZ7hJ9DpRznK7WkkdNC17hRKRmbw5C0dE/mpZqY5ykLlM0g5KvcoMZmu5RuQR5zqf0HmoryeuHmRP8zR4f8Ac1VbiMbpSJYsRHfNXDCWubRUHAR4nifTS8YJcSjPIDQEC/0bGm/zjXlgM+XK79RHuWmK5TbIYFbRGUmAXkHSnLOysb1A2IgDIGK3HLFA4zDW3/EIk85I35QANQf5yubl6AT2a1twawFx5DdZDi4gBUS5sfEKSBcEK7EDOxkE3M0MUlCQyrxywSJmKO7G2VibSMt24ptCxkVAztDgKc3WUa/xJIOsrpXdlczAdp/7o6Wry/4fLtQ6WZw5mvmT9F3PF6hEcY++yH7Wttcs2zbYrrbLEGDklS4BgwSAR5+FV21yfv3G+NuhyBcyyxyhmKQwGXq9UOI1idN5qx4EzaKHehZfQZHqiuLbQQeyq8RcdNrGS1saJ9mx+C3oWifTOZ1Fj6j4oY2zMdoDdzXIufGZoRQ3NDqkLmVzlcgAEL4aVxc2LtAywvpzuQJn5xwNOt1VFuFGYLO/MJmJgWjnKXOV6vALz/EKfz0s1V7bHKQ2L1tCoyMMzuSRkGaN+4bjE7zCjUiotrl6pyNbtk6XHYMyCObt4l4AzS3Wwx13AHtMVTnBqtrXHktJs28qgdgoftW9qF7NfT/nrobZ5dWnuNbRWLK9xJLW1U82F1UswzSXACjXQ8BrWn5fq5LG2xkZgFNuYW09y5Mv1YFpoBgsBIkblId3WU3Ns2grTmpZqjrdkAjjr6a95yn6SOScunqnwP4UAv64JI+SR+LD9aL4i4cjR/KfwNDcMs4OP6GPrLChPbZryW2u+a8xf/8ANYb+Up7P0FHi1CMdZ/8AHyj5ISPMRRDPVtbR9you2T+aq9yhQtdRV3lYHnY0az0NxOuKtdysfRPtqSNsUox26L2zAAJkgCT26b6sNnyV8B+FVnnKsuH8lfAfhQpxQCPpzZKofuz64O0ubJmvATPZbuGI47qpu3+tbwlzNCjCmSWBEsqgQW+UxG/UkKdDBnZNq2VZQHVWBO5gCN3Yaou3Pczw98fFtcsEbgrF7Y37rbHqjU+SRvNc1+uERLCFcsRc6wskxIV7juZIY6ToeGpg79NdeNP28Vl4ALuEDz0X2x7nWMw8lVF9B8q1q0d6Hreiart1HUDMrCRMkbgOJ7BqN9cx8r5DZKFRap6Y55OUSN4n1jXhT1na2UPby5Uu5RcXg2XyTHcePGhOHx08acv35ER5+zwrIe9uwUtWqztg2bnPAwxRbOaAQEXydO6Brvqc3KC9v55o37xHqFUy1eJtkHXs83/VOYTaUDK26I8P7URs7wMQTX7qyQTZV0tcpr8SLmYd4Q/pUuxyvug9dVYdwKn2eqqNsfFwSp3HXzj+34U/c2kYIOjKy/7hm9lEbq5W/wBxUxBV+t7ZsNet3Jys0oQ2mpHVM7uET3irBnrGdv4rrBB3Hzk/9VZNg7QxFuAbikadVhp6Z3+Arpxa+q4g59v9LD4jWy0PPUfHXeoe+BUTD47MPkz3Ex+FN46/uBEcZ0I9PtiheKa+H0OTB25Fdeuyc8O0z3aplja7926c2f5c9g/tRPPQzZ+4nzf56alZqv8AD2n4ehaf1En6fIK/GZctW4dqH1+q5stlvOODBX846p/SubukzuE+imb2IAIuAyBbdvEDKw/zvoDszbBfAZ2ILde3KneSxiCd+h9VA8fgyhDh0PwP80mPA3kz8P8AUPiP4tW6zdkCvUvAgEGQdxHGgWH2p8S2vWS0H3jeUMesD00xyLxRbCIGJzKWXrQGMGRIB7DXU8Om42njPWvlskPEYDBqXsPf4HdWUkf56ajLtY2LjBcOHGRcrw+VZfK+fJbYqsFdwJMnQAEgbsXa/PG9MjJcZRPFeBHdoa0DZtnJaUcYk+J1/WjahwDNuqDpm2/9lTsfyvuW1ObCMWbnHAKFTbbmi6AkKczSGUkbi69oBk2106wXNxjUSBGhIkiNNeFF+UeJ8lB9Y/gP1oHmq9NH6l91NS+312UjPXueo+almprFK2ny54angO09nnpvDXA3kwwLFQCIEZypETw17tK5QEkADMSQIJgGSNDXOz7mZhBNwZ21bQwrmfswQPqilZdnEf4lOQi2A/5ALrD4oG2rgypUtJHyMpbNBO8KJj1U5audUazoPwqFhboNnMHYqLTvzvygvMsedj+bcY7TT1ttBrwH4VcW7vYFUwxZf+TvhSk56Ya0edVzuyFQe05gTHh+teZq4cwV3dYudYnqhB1O0dbWdxy0ST1a8ygxDK/IEqXnq2YbyF8B+FUvNVzwvkL9UfgKDqRQCY0hslRtrNCr4/pQXF45baM7nqqJMCaKbfaEXx/Q1nvLfbQS2toEE3D1hOoUQfNJj115nVi5SmnmlIvbfN5mCNFuIC5QCwI1LTMjUiNN1CsZstdSnVgTrrJmY7t1Br23ObXSC3AGY8dKh29tXmudRnMnRR2TMRuoWw5Idg7FMtyTVlPNlUaZL3CwAkkgQs6nduOk0N2nsTEYcTetNk+cWHtkcCGXT0xVm2hiAYnVz5aJmlT4nWDpR3kntFubZHBCLMO1zMDJIyCeAAPGtE9UPAXSyyzjVG6kb/EbvwrRdvbO2bczG5kV+LWjlad+5eqx8QapmI5OIHPM3Xa2AZLWoIiDB6wB0M8N1bbHluAVODJ0Ch4TEwwp/aOJiGgGOBnWD3eNTcJsBN/WeBJgll7h8Wum8HVt1FrOCtrlzBI1Ykxl0jRWCuxAJ4xInsog0zjv0Rooi1wzrnyQDZeMF65nYQUE/jHjr4eeiNzbH8p1Og7B2sa72hsvm2a5qrOkspEEGTqJYluwmBwMdaq0mIrEgIOyb8QEQwfGKu79lK3WdrhIVGJY6TPpJY7vNRa1tMKAcxdvEkeFUBb1WfCAgKBvAHZXN1gyZiV1fw3AJZnvdya35n+CrNhOUhUZWtKTOhDEHXt01orcv3OZZ2VVIUmA0kaaaERv4TVEXaOQiWJdjpG/U8OwUX2jt6MOV7hI/AecxXT02ol07Axh2HRef1JZPK97hzJpSGxZXZ4JnMtjKdwbylQ+DQO/fx41/A7SzWikEdcOFPDqgaRuGo7dx83Oz9uqUe3fnK/ykgEdYMIkEbxxFebZ2OUVcTav87ZkZp6rKdd4Gh0JFdCbUs1MJjOxI+PRX4e46bUsl6Agn9uvwU0XzzN6NSyxEb+sGhogkGCOz8KhbF2pdtXbYbeHLEAE5s1vKJYEgGB6hvOgesoGIBEyQO4g1X8azWrjADTL1ozASCQCdxBGp9tKeDS01zOxv3/8XoPxXpg2Zko/uFe7/vwV49zS6tzEvbWIeHeARJDatqNxltO7xjZEubu+ss9yXAk3rl45YS3zQygiWbK5PfAXf/VWi4zGC3bzk7gY+sdFHnJHpres1n9dsTTy2P7lzPoV5/TsDWF5+6tANrYrPeY8Aco8F0/Gah56Y5ylzleqazEABcVz8iSU/npZ6Y5ylzlXSrIIjswzet/WHqM/pU7Br/5rD+pz/wDk+2o/J60pL3Gn4oBhEdjTod+6jVvB21vFwXzl8hPVjMbebdG6K587wHkeVLpaeMmMHztDNhpN9xwAufnig6PoPAVZ8PYtW2Z1LyVLnyTozcBG+aA7fwqWLqW0nrKzamfJIH6ipDIM/YApPEcP2JKj56ev2GFu04AKsbkk+UrdUKF7FIVie8CoXOUax9sjCWuq0qxJ6p0BzanTvHppifYt/cJfTnZ9fpKGZ6vOD/hp9VfwFZ9zlaDgv4afVX8ooWrGwRdEbJQvlQ8W1+t/xNY1y6xdo3l5sKWZZZ1aZIOUCAY3AekVq3uh4Y3MMEU5SzRPmJg9xiKxTamGa0wzKJtySNDII3jtrz88Yc5xvfsmpVBxODvjrsjFfTAid0yNJ4dtTdg7UVJPyjpodSOAA41IwXKZI68jugnTwHdT2w9no9x8QoGVm+LA3bgC3nIJ89Y00HGfR5Dmg8t2lQ9v37wcG4QAVkQBAk6qTImDx4yab2VbzvDdYRuzbzPBgBBGvbpRrbmAD2QVUZkGcFeMABuEgxv7wKE7Df4zK3yxrMgmDIHWPdGg4DtrpNY1rxQoJy/UNc1MGyDmAtzofJPVfuIKiW10360wgE9aFOpbNCspU7pbM4KtwIB/CtC5KbGVT0i4GYTFpcrOxYTqIBMCDHfJnSneWexkvW7t0Jcs3kVGzafHKWygXUVusIneQRu3aVJQ0HZaic4jdUQCYzggnU5iysFU7lZ2AME8F3N6TWx9jvfuqiwJHWdQNFH8ynQgbh2kjdQTDnU5IDE5erAIAPykQM+hJB6w0PovnJJ16PfZt3VzSCNFmQQdeB0OtSOTFpCkrMnApvbnJW2qv0VhGUc5YDTKqYZgFIJJBgqSJ4ERBzD3lXix5t0KSYLNDRMddVnK3ca2nat9L1q4ti31RaurrbFtGLZYAkRuB3iq1c2bcVGa5mVFyquYs86fJKhVE6A6EgqddaUmF2VmSMPbv0VFs8h7gILXLcAzADH2UcXZW/rbxExu9dTTdrlrwrg6hsr5WgDZdrwvVQabSyjKnHbv0NUhNzkmhaTduehfVpUi5sK2wAZnIHeon0LUs3q4N6nqXm9kPbk9aDAdeDPyhvGvZ2TU3B4BLQKiWVt6vDKR2ERTWKvaA/ykH9D6jXZu1qlE8+y0aCvUHYNR5p3VAXkYL98rzuU3ZjMGPWMaSDoTG+DrGlEMPi4BBrm/iSSCNCNx4jiD6qRg40MzsDzvzXpdbrWarQsa82RR92xWh8jNiNhMMLd0qbhJZypYqTlCCJAMZUXh20N90LGEDC2lDHPeV2K7gto5ut3Zip/2miOz+U1psMt266qfJYccw3gDeZ36dtVnlByvF7q27agcHdQX/wBv8vjv8KDo5pjquJKy6Nnpv/FClxpcBFi01sn+cpc5Vfs7Vcb+sO/f6aIYfaCtxg9h/SvoUGuhm2Bo9ivPPhe1EOcpc5TE0pp6kFWjkogdbynQEKCeyc1WE4dc0zrnD7xvyZAPCKrfI9My3wN5VR6Q1HzgmknTyrR38Eia42p/9T99F3tJ/wCLfvqvWwKQRmPkZN43AyTu7aC7fwIu42yC0AWrp0gnylOk+HrotcwDEEaapeXfxuMCvm0qFjbM7QsdnM3l9JX2GlwaNhHIBFFRV5O2zpnf5PyV+WJFO8qGYYO+RMC1bK+MmY7/ACfVRoYIDWT8ns+QIHCgvKjEEYS/HybdojxLGfwFbfI5/wCYrLI2s/KKVW5ytGwP8JPqr+UVmbca0zAfwrf1F/KKe1f5Wrn6H87kB5ctFq39f/iaz7amEt3F+MhSNz6Aj07x3VfPdB/g2/rn8hrHNsYFkbMSWU8SZI7jXAezKbnSdk5rnG4OynWVxccEZQF7DxaYAoxsIM1otlUS7Eqm5c7M0KOIEHv36VV89WvkviclsE7ixntEZtQOPlU5GzE31QxXIqSAN/b66quJsGxehdOtnWSFBHZoJPZ5qteGtFgoETlnX+lJju3UV5P7AtYi4/Pqfi1GklYk7mjhx89HmFt8wiQmnb8irBsHG5cHh7iI1zUkKu8hudAOu4ailtqxexNjEA2lDXERFTMGmHk5joAYJ9FT8G1i2otWBITQJaBuBZJPCQupO8iujirjr8WoQurc2zkHrLA6yLw17eG6lSQSmQKCz69sJLFxExN7UiMiSWUHiebyiCBu1PVmrnsHCYexZPN3QUaCzHKpJjTMIBDEdok1SMPds27rXcc7v1iQgUs19rbMhZ9AuUOhGaROWNwE321i+et2b62irsCyhli7bGR2AMbpygRqOtxqnGNuzT+60GS1k8UDyUltoDKWS27qsy0ZVEb9XIPoBoXytuOMM4uBQQbRGUltGJ3kga6dlSrJxL22QpbthyxYksx65khQN0TGs0M5SbPa1g3z3GuMz2yWbfodwnhQ3/lKG/8AKVSzdrk3K4pVzkkvS1eTTt3DMoBZSAwkTxBAMjzEHz1wLRMQD1jA7zIEDzkDz1dKJu4sgjtEVzYaVB7hXbmJnhJ9H/VcYZIQeE+mp0UTlKa6NswGjQkgHhKgEjzBh6a5qlEqVKlUUSpUq8Zo36eOlRRS8PtFl08odh/Q0Tw+PV+MHsP+a1VL+27CeVetj/cD+FQ7nLHCj/5J8FY/pXT02tni2/MPP/aC/Th/ILeNlYa1Zw63dUzIhcy2unZ4nh21C+EDZsx0+zPZzwrHbfuvBLZtB7rWyAMrICBBBEFjI3VRlv4NXzL0jtgi2Rr5xReKXmyCn2eqAKX1Ja5W4NvJxSt4MT+AojiMNbU885IKKeuWPVXefNXzpsXl5hregs3mO4ZQhPomtVX3TreKsvbXBY8F1KycP1dRG8NULwOa3at+G21h7hUW74Yt5MMTm8NKm4rBJctm24lCACNdQP8AqqTsEomU83cXKyxnQKYEE6T41affHa/q+z/es8aP9QVWFQXeWuQICvcT7LkfpWmYD+Fb+ov5RWcXsL1nI3M7vv8A5mJ/WtHwA+KT6q/lFOPnZJG0NdZHNKQMLZXmtlWvdDaLNr65/I1Z3iCDIImdCO2tV5V2Fe0FcSCfODB1B4Gst2rgmstB1B3N2+w91cuRzS8tKYf2VX2js7J1l1X8vj3d9S9h7VC/FvoCdG7CeB9tSzc7d1Csfs3L1k1XiOz+34UaKYtNO96AW0rbbulTIE7xG6ZUj060a2LiA3S2AJGVDEamCkiDx0iqJsbbMQlw6blY8O4+2tE5D/xLv1V/NTcgDmkrcTqcAjGD2tdZne3hiAwQAMwRVCZtTp/VuHZTmy9n3UfNduZgJC2xuTM06GoO2OXeFw5dGuZ7qTNpFdmzD5JIGVT4nTWgi+6YlxcoHMX5VkGdbiuMwlcwjWPkkeB7FQ4F2NpguAQHbmxsRfayMPYu3dL8lVhB/wCdidGdoUHz1pfJfY9zD4HD27oAe3bCuAZg68Rod9S+Tu3hibZbLDAwwkQDA1HGD7aJlif7aes1hsAZfcpuXVumY1vQLPh7p1k33trbdrVuQbysjAxxVAZZfAz3cKrmL90bpatZa2qh2zWypbMoQzlug6ZiNZUx+Nde6VyJdMScRYaLd/V9W0uceEQ2hHeGoLgsCttVEDMBBaNT2676Xle4EtK5z3kbKTSpUqVQUTwm1Lkg21AZbdtTDMCy2mtIIAAMnqgiT5VOttO+kZ7Z8pPK5wS6OtzWdSTB4/8AyEkGhmGxLW2zIYbdMA7mVxv/AKra+vtpx9ouQo6qhCjJlWMhtgBQskwBA04wJmBRhJtzW8lMvbRxKhFFltHtodLvDmupHyVZbayg0Jcn5UU9icViGQK1o5bi5AFDQGtuwMACQQbbdQkxqdZoU+17iRl5tQWIMWxAW5lzqJPkMUQkeMETTljalxPIyqIy5QumXNebLvmP/IucZ3a6VsvFc1eXmpy7cvWlVWTL1YBOYGALagoHBCr8SJUAglm3UHqHt7lciQLjc5cEwqgs5zHN1iSTvPE+AqmbY5RYt5hWsp2L5Uf1Nv8AwqsXPPP3ojIJZQS0EgdaVzx+2LNn+LcVT2b29A1qu433QVGlm2W73OUega1SC06nU0qZbpmjnuoIh1RrF8scS/y8g7EAHr30JvYp31dmbxYn8a7wOAuXnFuyjXHbcqgsT5hWn8mPcMdofH3ObG/mbcM/gz+SvmmtufHCN9lvYLKraEkBQSTuAEk+AFW3YvuVbQxMHmeaQ/LvHm/QvlH0Vu+xOS+EwQjDWUQ/zxmuHxdpaiL4ikn64n8g96ouWW7L9wa2sHFYlm/ptKEH2nkn0CrTgfc12bZ8nDK57bha4fQTHqqwXMRTD4ilXTSO5lZJXVjDWrQi3bt2x2Iir+UUrmIqI+IqPcv0Olm1KfEVHuX6i3MRUe5iKsBZtSrmIrR8Afirf1F/KKyW5iK1nZp+Jt/UT8oroaMblEjQvla8W0+t/wATVMxeV1KtqD/kjvq2cuZFlDwD6+dWqh3MTQtSP6tqnndV/aWFNttdQdx7f71Ct4wqe0cRVhxTB1IbUH/NKq+NtFDHDge2iMfkKKzd7Kd/p9pxIG/sMeqjGytqvh7V1E6xuJkVmYqU36yokkcN1VPD442zI1HEdv8AejmHxKuuZTI9Y7jUL5GcjssEFpsIHawOJttmUyToSWBJ8ZM09hdhswLXDFwmeB4cY89G6VCzINhVaJcjOUFzC3gL0sjdUuIOnDNO6DrPjVwx/L3SbNssCcodtFnxPsrPaetYtgpSeo28ESJ/mHYRR/SXO2K015ApHdqY29dfJimbKSIFoK4PZxn1eagOKsZHIhonTMpUkcDBoiDbEKlybZ1ZuZGe335omJjjTbc3qp+MLAhLuZ01B0nPpHhWXNyUO6G0qkYvBNby5spzCQVYMI81R6XII2KwlSpVE2lj1tISd8GPbVtaXGgomdq7RRVZTqY118nxPbQLEcort6EtgqDoWB6zdsHh5taCY7Gl/qjcP1PfRXZzhmVbLBjAMGLZkLJWCRJGu7fGldB0cenAybfddfwzRN1Ljk4AjcX1++qfXZZtgjIoYwczZupMkGZ3nKdIM0sbjQgGdlEQpbLESwBYga6AkwNTHCoOO2pGZiwzSoyAnMZU9bsAER26+muYvFs5lvMOAqjcoDa9Xnvufv4+a78upi0dlpuSqpopoPInz35dPLqutpXFa6xXdMTETGkx31ZOQ/uc39oNm/hYcGGukb43rbHym79w9VPe5vyD6fdNy9Iw1s9YjQ3G382p/E8B3kVvdoLbRUtqERQFVVEBQNwAoU+o4YwZzXlpZS9xceZ3UXk9yZw2At5MNbCz5TnrXH+u36CB3UQfEVFfEVGuYiuWbJsoNqW+IqNcxFRXv1He/V0s2pT4io736i3MRUd8RWgFVqU+IqPcxFRbmIqM+IrQCq1LfEVGfEVGa9XBNapZtOXL9bTsr+Ba/wDWn5BWImtx2faK2raneqKD4hQKe0nMosXVc7T2et+01ttzDf2HeCPAwayTbWzbuHcpdWOxvkuO1T+m8VstN3rCuMrqGU7wwBB8xo8sIk36ojmZLCyaav4cOsH/AK7xW1e9nC/R7P3a+yl72ML9HtfYX2Uv6K7uhcIr5vx+Ha20N5j2jupjDbRa00r5xwI7/bX0ne5I4NvKwtho7baH9KZPIXAfQ8N9ynsovAJ5lbwKxvA45bq5k844qew1IrX7HIvAoZTCYdSdJFpB+Ap/3sYX6Pa+wvsoZ0p6FZ4RWM0q2b3sYX6Pa+wvspe9jC/R7X2F9lV6Ke6rhFZDhMY1vMBBVhlZTuYfp41PwfOcySwZrInqqyAr2nrKTGprT/exhfo9r7C+yvByYwv0e19hfZRGwOHVWIyswuYI5VFxVtoYIuC2GJB3Z2U79RwobftZWIBDAGMw3HvFbF72ML9HtfYX2V572ML9Hs/YX2VTtOXKGIrGoqp8ocZzrZR5C/8A6PE+FfSJ5L4X6PZ+7X2VH95GA+h4f7pPZW4YMHZFW2OjuvlxsHTbYXu9VfU3vHwH0PDfcp7K9942A+h4b7lPZTVoq+UmwvdXWE2S124ltB1nYKPEmK+qveJs/wChYb7m37K7w/IvA22D28Jh1YbmW0gI4aEDSqPLZRVXY2z0wti3YtCFQRP8x3sx7yZNPPfq5nZNn5tPsiuf9Hs/NJ9kVzPQnHclYwKo1y/Ue5frQP8ARbHzVv7Irz/QsP8AM2/sir9Cd3VYFZu+IqO9+tPPJ/D/ADFv7Ark8ncN8xa+wtX6Ge6rhlZVcv1He/Wue9rC/R7X2F9lL3sYX6Pa+wvsq/RD3VcMrHGuGuK2b3sYX6Pa+wvspe9jC/R7X2F9lX6Ke6rhFYzSrZvexhfo9r7C+yu7PJ/DIZWxaBHEW1keGlT0U91OEVQeRnJJ71xb11StpSGEiOcI1EA/JnUnju7Y06lSpuOMRigjNbiF/9k="/>
          <p:cNvSpPr>
            <a:spLocks noChangeAspect="1" noChangeArrowheads="1"/>
          </p:cNvSpPr>
          <p:nvPr/>
        </p:nvSpPr>
        <p:spPr bwMode="auto">
          <a:xfrm>
            <a:off x="0" y="-863600"/>
            <a:ext cx="2552700" cy="1790700"/>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043" name="AutoShape 19" descr="data:image/jpeg;base64,/9j/4AAQSkZJRgABAQAAAQABAAD/2wCEAAkGBhQSERUUERQVFRQVGRcVGBUXFRQUFxQYFRQXFRgXFRgXHCcfGBkjGhQUHy8gIycpLCwtFR4xNTAqNSYrLCkBCQoKDgwOGg8PGiwkHyQsLC0sLCwsLCwsMCosLCkvLCwsKSwsKSwsKSwsLCwsKiwsLCwsLCwsLCwpLywsKSwsKf/AABEIALwBDAMBIgACEQEDEQH/xAAcAAABBQEBAQAAAAAAAAAAAAAFAAMEBgcCAQj/xABHEAACAQIDAwcFDgUEAgMBAAABAhEAAwQSIQUxQQYTFCJRYXEygZGh0QcWFyNCU1RykpOxssHSM1Ji4fAVgsLxJHNDY6I0/8QAGwEAAgMBAQEAAAAAAAAAAAAAAwQAAQIFBgf/xAA0EQABBAECBAIIBQUBAAAAAAABAAIDERIEIRMxQVEFYRQigZGhscHwBjJSceEjQmLR8TP/2gAMAwEAAhEDEQA/ANwZo1NZryl91cqxTBKrAaG84JB+oojTvO/s41YPdK2i1vBlVMG8wtk/0wWb0hY/3Gsf5inIIg4ZOS8shGwRo+6TtD54fdWv20vhJ2h88PurP7KC9HpdHpvBnYJbJ3co18JO0Pnh91Z/bS+EnaHzw+6s/soL0el0epgzsFMndyjXwk7Q+eH3Vn9tL4SdofPD7qz+2gvR6XR6mDOwUyd3KNfCTtD54fdWf2UvhJ2h88PurP7KC9HpcxUwZ2CmTu5Rr4SdofPD7qz+yl8JO0Pnh91Z/bQXo9Lo9TBnYKZO7lGvhJ2h88PurP7aXwk7Q+eH3Vn9lBej0uj1MGdgpk7uUa+EnaHzw+6s/tpfCTtD54fdWf2UJsYQEidBxoli8GpWSu7siaUmmiieGFvNOwaWSaNzw6qTnwk7Q+eH3Vn9lL4SdofPD7qz+2gpw9Lo9N4M7D3JLJ3co18JO0Pnh91Z/bS+EnaHzw+6s/soL0el0epgzsFMndyjXwk7Q+eH3Vn9tL4SdofPD7qz+2gvR6XR6mDOw9ymTu5Rr4SdofPD7qz+2jOy+WuNZZe7M7vi7Q/BapnMVY9jkAIf5SD6DNIa6mR20I8Fl25Wk4PEXwg5x5Y6nqoAO4QK8v4+6AYeO/KunpFEEhlBG4gEeioeJSK8JLNqB62Z95+S7MeB2oKnba5U422GC3QCv/12zPpXsqt/CTtD54fdWf2Ub5QuCz+j0CqWbFe28NdxYg6Qb0PkuRqfVdTT3Rn4SdofPD7qz+yl8JO0Pnh91Z/ZQXo9Lo9dTBnYJbJ3co18JO0Pnh91Z/ZTmH907HqwJuI4/la2gB+wFProD0el0eqwZ2CmTu5WxcjuXlvG9Rhzd8CckyHA3lDx7wdR376tNfPeCvNZuJdtmGRgw83DwOo8Ca+gMPeDorDcwDDwIn9aRnjDDY5JuJ5cN1UfdNtzZtf+w/kas76NWncvrc2rf1/+Bqj9Fo0JpiHKPWQy7s5lALKQGEiREiAZHmIPnrkYImIB62g79Y07ddKs1lb0BkQglUt5lLDPzdsrplUE6STqdQNdBXee9MlJnJcGrQ3xwuqRp1iTdyxPyjIMaa4h7LOAVV6NXnRqtbNfELkPyQYzn5AlI4Ll1ybgSfM3fxVy4jZl6rBV0nKrBi2nV7zCkkAHjpFh57KsAqz0al0ai/RaXRa1kqxQjo1edGo02BIAJUgHcSCAfAka1z0Pdpv3d/h21MlMUI6NS6NRc4WvOi1MlKQno1edGox0TjGm7z9nrHppdFqZKYoP0ap4ErB4iKkdFrm5aiufrxbA4dCun4Y6pCw8iPv6oX0WvOjUWSxImuui07HJm0O7rnyRFjy3sUH6NXvRqL9FpdFreSxihHRqXRqL9FpdFq8lMUI6NU3Z5ymDxqV0WiGxtlZ2JjRR6zp7aBPi5hyWmAh2ymYDbNy0MoMrwB4eBrvF7cdxGi+G+vMRszKCeAE0EZGO81xG+Gxyuy2+/LknDOWilG2jdnQUO6NRfotedFruxMEbcQk3EuNoR0avejUX6LS6LRMlnFCOjV50ajHRaXRamSmKDnC1tuyh8Ra/9afkFZScLWsbOHxNv6iflFL6g2AjQirQnlbazW0+t/xNVhcHM6gZQCZMCOsZJOgACkmasnLI/Fp9f/iaqQcjUEjwjXeNQdDozD/caXEpaKC25tlTUtvbKrmUTC6jUhTChipnTKIIg9XjxXNuIMrO4nqnMYtiG16zkWEEbyAdONedHZ8kPJJVxOkNc5tzELw5y1JbUzpMaNmy2WRcBDAsBOrQDBVSs5uoYjUd01XEPZXipC27qwsLAKkLA1yrzYAAfrCGg798GQIptLDBCoKlWIOhXeQhAzA5T/EUDeTmgaRSfDuCSbm5tWHVM5JzAZR2KCRxjz+XbNxCTzglYkKRI1VNVCwINtNYEELB11riFSgmbljKYI10O+d+vCucgrk3DABMwIG4QBw0AHGvM9VxX91nEJ+1isuU5QCqopMiCENufkTqqMNSfK3xTvOuujJJEE672QoWJ6mvWR51jrazAqC+oI7QR6alnH3OKrEuTCuAc5kz1oOsHXioqsnLWy7t4loEJ2azIhTbLAdTQEI0jXW42utI4hiIKADKF0mAdII6sxoSFmNTvpnC4l1K5QGKzllXJjMXiA0SCTqADBIp9OfiBbO5VzZLubqEEHNmk7h6Klu7qbLyzjioClBpoZbcYtgkDJpPNmVMznOvbFyipL4K6xJ5phJmApAE9g7K8/0y982/oqW/zVWExlFNYiyCKmHZd0b7bD0V6uy7p3IfV7aE92X9Nx59ESMlh4jRyUHD2YmakWbIZgvaeyYAEkwOwAnzUuivJGU6d49tPjY94jRDBBGjLqCII36ihaaZjxjG66RdQ14dnIKtcjA6gSoaWWCSIK3Ra104uygeNeLgweK66qcwAIhSTJiABcQme3uNOjZGI/lft8viCpnyt8op8VBrxdkYgAgLcAMaB9NIjTNwgegdlN2/zS1tXg2dI0InWRqIhygmdZJU7wBpvrg4LRjocoBO/jHGIJ6wkTxpxtk35kq/EeVMgmSDrqJ1g14NmXxPVua6ESYMADUTroAPMOwVLf5qeqouUVaeT2CAszxcz5hoPwPpqvrsq8THNvrpuq7WcPlUKBoAB6BFIa2SQNDRaJGATaDco2C2wvFj6hqf0qs5RRnlKHa7ARiFAGisRJ1PDw9FBzZcb1b7Jo+mMjYxZ5rL6JXmUU7YvBQVIaGKNpuKicwPXXQg8QRrw31HLRv9lPWsewCgqDAAIJiSBaAPk6H4t+3+Id+ss8R/dZACcGJAibYmBMKoB1ssZGYSDlueZx5ukvpIBRjBMaISwNxiBo3VMMDoNdRpvrhdpmQcskZROcSQMsz8X5Wh1Eb9IOtcDaDQunk82NWmRbBEeTuIKnjqPCJm7uroJ5MQmWebBIyycq5T5PAMMvkvpuObu0be0pJg6SYmJjhMaeivRtIgghAOqq+WSeqLoBBy7xzogmfI79G7+LzxIAIndEEEyIAAAitCVwVFoXfRh3emtBwQ+LT6q/lFZrmrScD/AAk+qv5RVOkLlbBSG8ptntdRApAhp1n+UjhQJOTB43B5lJ/E1a9onQeP6ULxWLW2jO3kqCx8AJ0ojIwRZQpHkOpCbnJrKpyXGLdWBJUHJ5O47xAg8IFAtV06wgnTMwAJ3iJgTxFWrau1ls21ckQ1y0mv/wBlxVn0EnzVH5Qmzas3L91Qci5jqRJA0BI8QKxNgyrNKmOc5VwNwlo00zNGgAGk9gA8BXUkcWiBpmYiBuEE8PVVrXCWmtwipDLKmBxEgz6DNQdnbNQ5S65hlWHkG2dJ0gydSdd1ClLYyA4jv7FtpLhYUDY+AS6xDNBGoURLdu//ADWrPhsIiKFVRA7QCfOa5t2lXyVA8AB+Fd5qcbHQQHPtPBqG8oLh5rTdmE+Gv6xUzNXjwQQdQdCO2rcyxSoOoqtbKufHJ9arbzlU/GWOj3lI1WQy+AOo8atFu8GAIMg6jwoUTasFbeb3UjnKXOVS0XaNtmyzcD3Q3WuIyrb527Kw7kglCnkQAAkCc9NFtpgO6gl2BhWaxlVsuH8lc+UpmW+BJDQSZBOpPYs15qy7exZVVA4kn0D+9MbJuMwczG5Z7J1J9VVbbl7GOwzAgjOGVeaAVWdYNo5+sck6vrmndpRPYDYlbTtfyhWt3DAy9V15sLBBkhgbu/dkG6dfKcL0nxNxy2AOwO+wr5ld0uEOiG25rfpub+Sm2G0ntJPp3eqKO4IgKCBEjXxqpcqMHeNu2MOxVtCSGK6Cy4A0Ik5skTImJBE0zYv7QfMoUqnOgqVNnOE5xDDHMOplF0mBmMqIImr8MhbBq3MdV7gd9jt7wq1rzLAHjyPl92r1zlLnKp2Cv7RBVbifFgWgzA2HeRb+MK53ggvlnNJAzZSdKWFXaGYBjAMKzk23yrnQl1Bczchr0giIW3E6ivVexcNXHnKXOVBwFxzatm6ALhRC4G4OVGYCCdM08afzVrFZtTcLq3hrU0mouz16s9v6V3jLkIe/Sln7vpNM9VlqI16TXnO0zmrzNTOKVyQPlTZ6yP2gqfNqPx9VRcLt+4gykK4G7MNR56J8obBa1I3oc3miD7fNVfu4TLaS5/MWEdkbo9BoDwQ7ZFaQQlicUbjZmjwAAA7gKmbMx9pQVu2ww3hsoJ8D3VH2thwrhk8i4Ay+feP87aWG2RdZspUrxJYQB7T3ViiCtWKT+I2jaPkWEHeS0+hSKcs38My9dGVv6WYg+En8aIYTYNtR1+ue06AeAmg+1MCtu8qgwrQe3KCYNaLHDcrIcDsncBs4Xrhyytsd8nuE9tX7DJCKOwAegRQPC4dba5UED1k9po7a8keA/Co9mICJE6yUJ5U7QWxY5xohSN/9RC/rVY5cX8uDcaS5VACSA3WkqSOBCnzTU73Vn/8AByzBe4gGgO459x3+T+FVfl5is+FsQ4TnGBzEjdzRYg9syP8ADRoz6iXmProdyj28ThsEgY7lZyNdbRyhTMmZRhPb6vNocqjicJeBkZ73VIh8qE84uYajgBHbEcKpW28cGRELlmt5lDakkS3HsOYeGXvIHWAuq6C2QSB1yqqBGVW62YnTfBERAHgE9VGZsR2IK3BIGXfZarszlEDhCin4y3hi28TpmtgjgdQpnd1hXfIzaQODtZiYUspLEAgAkjN2aEVnWGZrauAIzA2lUqCf4ikZ2B1U5RvMaDfuJHCYl7ez8XnMGRqDuLoIMgmT4fy0j4nFxWtc3uBftr6prQvAcQexPw/ha0+leZqrmy9sNcxJUnQ4axcjvZ7hJ9DpRznK7WkkdNC17hRKRmbw5C0dE/mpZqY5ykLlM0g5KvcoMZmu5RuQR5zqf0HmoryeuHmRP8zR4f8Ac1VbiMbpSJYsRHfNXDCWubRUHAR4nifTS8YJcSjPIDQEC/0bGm/zjXlgM+XK79RHuWmK5TbIYFbRGUmAXkHSnLOysb1A2IgDIGK3HLFA4zDW3/EIk85I35QANQf5yubl6AT2a1twawFx5DdZDi4gBUS5sfEKSBcEK7EDOxkE3M0MUlCQyrxywSJmKO7G2VibSMt24ptCxkVAztDgKc3WUa/xJIOsrpXdlczAdp/7o6Wry/4fLtQ6WZw5mvmT9F3PF6hEcY++yH7Wttcs2zbYrrbLEGDklS4BgwSAR5+FV21yfv3G+NuhyBcyyxyhmKQwGXq9UOI1idN5qx4EzaKHehZfQZHqiuLbQQeyq8RcdNrGS1saJ9mx+C3oWifTOZ1Fj6j4oY2zMdoDdzXIufGZoRQ3NDqkLmVzlcgAEL4aVxc2LtAywvpzuQJn5xwNOt1VFuFGYLO/MJmJgWjnKXOV6vALz/EKfz0s1V7bHKQ2L1tCoyMMzuSRkGaN+4bjE7zCjUiotrl6pyNbtk6XHYMyCObt4l4AzS3Wwx13AHtMVTnBqtrXHktJs28qgdgoftW9qF7NfT/nrobZ5dWnuNbRWLK9xJLW1U82F1UswzSXACjXQ8BrWn5fq5LG2xkZgFNuYW09y5Mv1YFpoBgsBIkblId3WU3Ns2grTmpZqjrdkAjjr6a95yn6SOScunqnwP4UAv64JI+SR+LD9aL4i4cjR/KfwNDcMs4OP6GPrLChPbZryW2u+a8xf/8ANYb+Up7P0FHi1CMdZ/8AHyj5ISPMRRDPVtbR9you2T+aq9yhQtdRV3lYHnY0az0NxOuKtdysfRPtqSNsUox26L2zAAJkgCT26b6sNnyV8B+FVnnKsuH8lfAfhQpxQCPpzZKofuz64O0ubJmvATPZbuGI47qpu3+tbwlzNCjCmSWBEsqgQW+UxG/UkKdDBnZNq2VZQHVWBO5gCN3Yaou3Pczw98fFtcsEbgrF7Y37rbHqjU+SRvNc1+uERLCFcsRc6wskxIV7juZIY6ToeGpg79NdeNP28Vl4ALuEDz0X2x7nWMw8lVF9B8q1q0d6Hreiart1HUDMrCRMkbgOJ7BqN9cx8r5DZKFRap6Y55OUSN4n1jXhT1na2UPby5Uu5RcXg2XyTHcePGhOHx08acv35ER5+zwrIe9uwUtWqztg2bnPAwxRbOaAQEXydO6Brvqc3KC9v55o37xHqFUy1eJtkHXs83/VOYTaUDK26I8P7URs7wMQTX7qyQTZV0tcpr8SLmYd4Q/pUuxyvug9dVYdwKn2eqqNsfFwSp3HXzj+34U/c2kYIOjKy/7hm9lEbq5W/wBxUxBV+t7ZsNet3Jys0oQ2mpHVM7uET3irBnrGdv4rrBB3Hzk/9VZNg7QxFuAbikadVhp6Z3+Arpxa+q4g59v9LD4jWy0PPUfHXeoe+BUTD47MPkz3Ex+FN46/uBEcZ0I9PtiheKa+H0OTB25Fdeuyc8O0z3aplja7926c2f5c9g/tRPPQzZ+4nzf56alZqv8AD2n4ehaf1En6fIK/GZctW4dqH1+q5stlvOODBX846p/SubukzuE+imb2IAIuAyBbdvEDKw/zvoDszbBfAZ2ILde3KneSxiCd+h9VA8fgyhDh0PwP80mPA3kz8P8AUPiP4tW6zdkCvUvAgEGQdxHGgWH2p8S2vWS0H3jeUMesD00xyLxRbCIGJzKWXrQGMGRIB7DXU8Om42njPWvlskPEYDBqXsPf4HdWUkf56ajLtY2LjBcOHGRcrw+VZfK+fJbYqsFdwJMnQAEgbsXa/PG9MjJcZRPFeBHdoa0DZtnJaUcYk+J1/WjahwDNuqDpm2/9lTsfyvuW1ObCMWbnHAKFTbbmi6AkKczSGUkbi69oBk2106wXNxjUSBGhIkiNNeFF+UeJ8lB9Y/gP1oHmq9NH6l91NS+312UjPXueo+almprFK2ny54angO09nnpvDXA3kwwLFQCIEZypETw17tK5QEkADMSQIJgGSNDXOz7mZhBNwZ21bQwrmfswQPqilZdnEf4lOQi2A/5ALrD4oG2rgypUtJHyMpbNBO8KJj1U5audUazoPwqFhboNnMHYqLTvzvygvMsedj+bcY7TT1ttBrwH4VcW7vYFUwxZf+TvhSk56Ya0edVzuyFQe05gTHh+teZq4cwV3dYudYnqhB1O0dbWdxy0ST1a8ygxDK/IEqXnq2YbyF8B+FUvNVzwvkL9UfgKDqRQCY0hslRtrNCr4/pQXF45baM7nqqJMCaKbfaEXx/Q1nvLfbQS2toEE3D1hOoUQfNJj115nVi5SmnmlIvbfN5mCNFuIC5QCwI1LTMjUiNN1CsZstdSnVgTrrJmY7t1Br23ObXSC3AGY8dKh29tXmudRnMnRR2TMRuoWw5Idg7FMtyTVlPNlUaZL3CwAkkgQs6nduOk0N2nsTEYcTetNk+cWHtkcCGXT0xVm2hiAYnVz5aJmlT4nWDpR3kntFubZHBCLMO1zMDJIyCeAAPGtE9UPAXSyyzjVG6kb/EbvwrRdvbO2bczG5kV+LWjlad+5eqx8QapmI5OIHPM3Xa2AZLWoIiDB6wB0M8N1bbHluAVODJ0Ch4TEwwp/aOJiGgGOBnWD3eNTcJsBN/WeBJgll7h8Wum8HVt1FrOCtrlzBI1Ykxl0jRWCuxAJ4xInsog0zjv0Rooi1wzrnyQDZeMF65nYQUE/jHjr4eeiNzbH8p1Og7B2sa72hsvm2a5qrOkspEEGTqJYluwmBwMdaq0mIrEgIOyb8QEQwfGKu79lK3WdrhIVGJY6TPpJY7vNRa1tMKAcxdvEkeFUBb1WfCAgKBvAHZXN1gyZiV1fw3AJZnvdya35n+CrNhOUhUZWtKTOhDEHXt01orcv3OZZ2VVIUmA0kaaaERv4TVEXaOQiWJdjpG/U8OwUX2jt6MOV7hI/AecxXT02ol07Axh2HRef1JZPK97hzJpSGxZXZ4JnMtjKdwbylQ+DQO/fx41/A7SzWikEdcOFPDqgaRuGo7dx83Oz9uqUe3fnK/ykgEdYMIkEbxxFebZ2OUVcTav87ZkZp6rKdd4Gh0JFdCbUs1MJjOxI+PRX4e46bUsl6Agn9uvwU0XzzN6NSyxEb+sGhogkGCOz8KhbF2pdtXbYbeHLEAE5s1vKJYEgGB6hvOgesoGIBEyQO4g1X8azWrjADTL1ozASCQCdxBGp9tKeDS01zOxv3/8XoPxXpg2Zko/uFe7/vwV49zS6tzEvbWIeHeARJDatqNxltO7xjZEubu+ss9yXAk3rl45YS3zQygiWbK5PfAXf/VWi4zGC3bzk7gY+sdFHnJHpres1n9dsTTy2P7lzPoV5/TsDWF5+6tANrYrPeY8Aco8F0/Gah56Y5ylzleqazEABcVz8iSU/npZ6Y5ylzlXSrIIjswzet/WHqM/pU7Br/5rD+pz/wDk+2o/J60pL3Gn4oBhEdjTod+6jVvB21vFwXzl8hPVjMbebdG6K587wHkeVLpaeMmMHztDNhpN9xwAufnig6PoPAVZ8PYtW2Z1LyVLnyTozcBG+aA7fwqWLqW0nrKzamfJIH6ipDIM/YApPEcP2JKj56ev2GFu04AKsbkk+UrdUKF7FIVie8CoXOUax9sjCWuq0qxJ6p0BzanTvHppifYt/cJfTnZ9fpKGZ6vOD/hp9VfwFZ9zlaDgv4afVX8ooWrGwRdEbJQvlQ8W1+t/xNY1y6xdo3l5sKWZZZ1aZIOUCAY3AekVq3uh4Y3MMEU5SzRPmJg9xiKxTamGa0wzKJtySNDII3jtrz88Yc5xvfsmpVBxODvjrsjFfTAid0yNJ4dtTdg7UVJPyjpodSOAA41IwXKZI68jugnTwHdT2w9no9x8QoGVm+LA3bgC3nIJ89Y00HGfR5Dmg8t2lQ9v37wcG4QAVkQBAk6qTImDx4yab2VbzvDdYRuzbzPBgBBGvbpRrbmAD2QVUZkGcFeMABuEgxv7wKE7Df4zK3yxrMgmDIHWPdGg4DtrpNY1rxQoJy/UNc1MGyDmAtzofJPVfuIKiW10360wgE9aFOpbNCspU7pbM4KtwIB/CtC5KbGVT0i4GYTFpcrOxYTqIBMCDHfJnSneWexkvW7t0Jcs3kVGzafHKWygXUVusIneQRu3aVJQ0HZaic4jdUQCYzggnU5iysFU7lZ2AME8F3N6TWx9jvfuqiwJHWdQNFH8ynQgbh2kjdQTDnU5IDE5erAIAPykQM+hJB6w0PovnJJ16PfZt3VzSCNFmQQdeB0OtSOTFpCkrMnApvbnJW2qv0VhGUc5YDTKqYZgFIJJBgqSJ4ERBzD3lXix5t0KSYLNDRMddVnK3ca2nat9L1q4ti31RaurrbFtGLZYAkRuB3iq1c2bcVGa5mVFyquYs86fJKhVE6A6EgqddaUmF2VmSMPbv0VFs8h7gILXLcAzADH2UcXZW/rbxExu9dTTdrlrwrg6hsr5WgDZdrwvVQabSyjKnHbv0NUhNzkmhaTduehfVpUi5sK2wAZnIHeon0LUs3q4N6nqXm9kPbk9aDAdeDPyhvGvZ2TU3B4BLQKiWVt6vDKR2ERTWKvaA/ykH9D6jXZu1qlE8+y0aCvUHYNR5p3VAXkYL98rzuU3ZjMGPWMaSDoTG+DrGlEMPi4BBrm/iSSCNCNx4jiD6qRg40MzsDzvzXpdbrWarQsa82RR92xWh8jNiNhMMLd0qbhJZypYqTlCCJAMZUXh20N90LGEDC2lDHPeV2K7gto5ut3Zip/2miOz+U1psMt266qfJYccw3gDeZ36dtVnlByvF7q27agcHdQX/wBv8vjv8KDo5pjquJKy6Nnpv/FClxpcBFi01sn+cpc5Vfs7Vcb+sO/f6aIYfaCtxg9h/SvoUGuhm2Bo9ivPPhe1EOcpc5TE0pp6kFWjkogdbynQEKCeyc1WE4dc0zrnD7xvyZAPCKrfI9My3wN5VR6Q1HzgmknTyrR38Eia42p/9T99F3tJ/wCLfvqvWwKQRmPkZN43AyTu7aC7fwIu42yC0AWrp0gnylOk+HrotcwDEEaapeXfxuMCvm0qFjbM7QsdnM3l9JX2GlwaNhHIBFFRV5O2zpnf5PyV+WJFO8qGYYO+RMC1bK+MmY7/ACfVRoYIDWT8ns+QIHCgvKjEEYS/HybdojxLGfwFbfI5/wCYrLI2s/KKVW5ytGwP8JPqr+UVmbca0zAfwrf1F/KKe1f5Wrn6H87kB5ctFq39f/iaz7amEt3F+MhSNz6Aj07x3VfPdB/g2/rn8hrHNsYFkbMSWU8SZI7jXAezKbnSdk5rnG4OynWVxccEZQF7DxaYAoxsIM1otlUS7Eqm5c7M0KOIEHv36VV89WvkviclsE7ixntEZtQOPlU5GzE31QxXIqSAN/b66quJsGxehdOtnWSFBHZoJPZ5qteGtFgoETlnX+lJju3UV5P7AtYi4/Pqfi1GklYk7mjhx89HmFt8wiQmnb8irBsHG5cHh7iI1zUkKu8hudAOu4ailtqxexNjEA2lDXERFTMGmHk5joAYJ9FT8G1i2otWBITQJaBuBZJPCQupO8iujirjr8WoQurc2zkHrLA6yLw17eG6lSQSmQKCz69sJLFxExN7UiMiSWUHiebyiCBu1PVmrnsHCYexZPN3QUaCzHKpJjTMIBDEdok1SMPds27rXcc7v1iQgUs19rbMhZ9AuUOhGaROWNwE321i+et2b62irsCyhli7bGR2AMbpygRqOtxqnGNuzT+60GS1k8UDyUltoDKWS27qsy0ZVEb9XIPoBoXytuOMM4uBQQbRGUltGJ3kga6dlSrJxL22QpbthyxYksx65khQN0TGs0M5SbPa1g3z3GuMz2yWbfodwnhQ3/lKG/8AKVSzdrk3K4pVzkkvS1eTTt3DMoBZSAwkTxBAMjzEHz1wLRMQD1jA7zIEDzkDz1dKJu4sgjtEVzYaVB7hXbmJnhJ9H/VcYZIQeE+mp0UTlKa6NswGjQkgHhKgEjzBh6a5qlEqVKlUUSpUq8Zo36eOlRRS8PtFl08odh/Q0Tw+PV+MHsP+a1VL+27CeVetj/cD+FQ7nLHCj/5J8FY/pXT02tni2/MPP/aC/Th/ILeNlYa1Zw63dUzIhcy2unZ4nh21C+EDZsx0+zPZzwrHbfuvBLZtB7rWyAMrICBBBEFjI3VRlv4NXzL0jtgi2Rr5xReKXmyCn2eqAKX1Ja5W4NvJxSt4MT+AojiMNbU885IKKeuWPVXefNXzpsXl5hregs3mO4ZQhPomtVX3TreKsvbXBY8F1KycP1dRG8NULwOa3at+G21h7hUW74Yt5MMTm8NKm4rBJctm24lCACNdQP8AqqTsEomU83cXKyxnQKYEE6T41affHa/q+z/es8aP9QVWFQXeWuQICvcT7LkfpWmYD+Fb+ov5RWcXsL1nI3M7vv8A5mJ/WtHwA+KT6q/lFOPnZJG0NdZHNKQMLZXmtlWvdDaLNr65/I1Z3iCDIImdCO2tV5V2Fe0FcSCfODB1B4Gst2rgmstB1B3N2+w91cuRzS8tKYf2VX2js7J1l1X8vj3d9S9h7VC/FvoCdG7CeB9tSzc7d1Csfs3L1k1XiOz+34UaKYtNO96AW0rbbulTIE7xG6ZUj060a2LiA3S2AJGVDEamCkiDx0iqJsbbMQlw6blY8O4+2tE5D/xLv1V/NTcgDmkrcTqcAjGD2tdZne3hiAwQAMwRVCZtTp/VuHZTmy9n3UfNduZgJC2xuTM06GoO2OXeFw5dGuZ7qTNpFdmzD5JIGVT4nTWgi+6YlxcoHMX5VkGdbiuMwlcwjWPkkeB7FQ4F2NpguAQHbmxsRfayMPYu3dL8lVhB/wCdidGdoUHz1pfJfY9zD4HD27oAe3bCuAZg68Rod9S+Tu3hibZbLDAwwkQDA1HGD7aJlif7aes1hsAZfcpuXVumY1vQLPh7p1k33trbdrVuQbysjAxxVAZZfAz3cKrmL90bpatZa2qh2zWypbMoQzlug6ZiNZUx+Nde6VyJdMScRYaLd/V9W0uceEQ2hHeGoLgsCttVEDMBBaNT2676Xle4EtK5z3kbKTSpUqVQUTwm1Lkg21AZbdtTDMCy2mtIIAAMnqgiT5VOttO+kZ7Z8pPK5wS6OtzWdSTB4/8AyEkGhmGxLW2zIYbdMA7mVxv/AKra+vtpx9ouQo6qhCjJlWMhtgBQskwBA04wJmBRhJtzW8lMvbRxKhFFltHtodLvDmupHyVZbayg0Jcn5UU9icViGQK1o5bi5AFDQGtuwMACQQbbdQkxqdZoU+17iRl5tQWIMWxAW5lzqJPkMUQkeMETTljalxPIyqIy5QumXNebLvmP/IucZ3a6VsvFc1eXmpy7cvWlVWTL1YBOYGALagoHBCr8SJUAglm3UHqHt7lciQLjc5cEwqgs5zHN1iSTvPE+AqmbY5RYt5hWsp2L5Uf1Nv8AwqsXPPP3ojIJZQS0EgdaVzx+2LNn+LcVT2b29A1qu433QVGlm2W73OUega1SC06nU0qZbpmjnuoIh1RrF8scS/y8g7EAHr30JvYp31dmbxYn8a7wOAuXnFuyjXHbcqgsT5hWn8mPcMdofH3ObG/mbcM/gz+SvmmtufHCN9lvYLKraEkBQSTuAEk+AFW3YvuVbQxMHmeaQ/LvHm/QvlH0Vu+xOS+EwQjDWUQ/zxmuHxdpaiL4ikn64n8g96ouWW7L9wa2sHFYlm/ptKEH2nkn0CrTgfc12bZ8nDK57bha4fQTHqqwXMRTD4ilXTSO5lZJXVjDWrQi3bt2x2Iir+UUrmIqI+IqPcv0Olm1KfEVHuX6i3MRUe5iKsBZtSrmIrR8Afirf1F/KKyW5iK1nZp+Jt/UT8oroaMblEjQvla8W0+t/wATVMxeV1KtqD/kjvq2cuZFlDwD6+dWqh3MTQtSP6tqnndV/aWFNttdQdx7f71Ct4wqe0cRVhxTB1IbUH/NKq+NtFDHDge2iMfkKKzd7Kd/p9pxIG/sMeqjGytqvh7V1E6xuJkVmYqU36yokkcN1VPD442zI1HEdv8AejmHxKuuZTI9Y7jUL5GcjssEFpsIHawOJttmUyToSWBJ8ZM09hdhswLXDFwmeB4cY89G6VCzINhVaJcjOUFzC3gL0sjdUuIOnDNO6DrPjVwx/L3SbNssCcodtFnxPsrPaetYtgpSeo28ESJ/mHYRR/SXO2K015ApHdqY29dfJimbKSIFoK4PZxn1eagOKsZHIhonTMpUkcDBoiDbEKlybZ1ZuZGe335omJjjTbc3qp+MLAhLuZ01B0nPpHhWXNyUO6G0qkYvBNby5spzCQVYMI81R6XII2KwlSpVE2lj1tISd8GPbVtaXGgomdq7RRVZTqY118nxPbQLEcort6EtgqDoWB6zdsHh5taCY7Gl/qjcP1PfRXZzhmVbLBjAMGLZkLJWCRJGu7fGldB0cenAybfddfwzRN1Ljk4AjcX1++qfXZZtgjIoYwczZupMkGZ3nKdIM0sbjQgGdlEQpbLESwBYga6AkwNTHCoOO2pGZiwzSoyAnMZU9bsAER26+muYvFs5lvMOAqjcoDa9Xnvufv4+a78upi0dlpuSqpopoPInz35dPLqutpXFa6xXdMTETGkx31ZOQ/uc39oNm/hYcGGukb43rbHym79w9VPe5vyD6fdNy9Iw1s9YjQ3G382p/E8B3kVvdoLbRUtqERQFVVEBQNwAoU+o4YwZzXlpZS9xceZ3UXk9yZw2At5MNbCz5TnrXH+u36CB3UQfEVFfEVGuYiuWbJsoNqW+IqNcxFRXv1He/V0s2pT4io736i3MRUd8RWgFVqU+IqPcxFRbmIqM+IrQCq1LfEVGfEVGa9XBNapZtOXL9bTsr+Ba/wDWn5BWImtx2faK2raneqKD4hQKe0nMosXVc7T2et+01ttzDf2HeCPAwayTbWzbuHcpdWOxvkuO1T+m8VstN3rCuMrqGU7wwBB8xo8sIk36ojmZLCyaav4cOsH/AK7xW1e9nC/R7P3a+yl72ML9HtfYX2Uv6K7uhcIr5vx+Ha20N5j2jupjDbRa00r5xwI7/bX0ne5I4NvKwtho7baH9KZPIXAfQ8N9ynsovAJ5lbwKxvA45bq5k844qew1IrX7HIvAoZTCYdSdJFpB+Ap/3sYX6Pa+wvsoZ0p6FZ4RWM0q2b3sYX6Pa+wvspe9jC/R7X2F9lV6Ke6rhFZDhMY1vMBBVhlZTuYfp41PwfOcySwZrInqqyAr2nrKTGprT/exhfo9r7C+yvByYwv0e19hfZRGwOHVWIyswuYI5VFxVtoYIuC2GJB3Z2U79RwobftZWIBDAGMw3HvFbF72ML9HtfYX2V572ML9Hs/YX2VTtOXKGIrGoqp8ocZzrZR5C/8A6PE+FfSJ5L4X6PZ+7X2VH95GA+h4f7pPZW4YMHZFW2OjuvlxsHTbYXu9VfU3vHwH0PDfcp7K9942A+h4b7lPZTVoq+UmwvdXWE2S124ltB1nYKPEmK+qveJs/wChYb7m37K7w/IvA22D28Jh1YbmW0gI4aEDSqPLZRVXY2z0wti3YtCFQRP8x3sx7yZNPPfq5nZNn5tPsiuf9Hs/NJ9kVzPQnHclYwKo1y/Ue5frQP8ARbHzVv7Irz/QsP8AM2/sir9Cd3VYFZu+IqO9+tPPJ/D/ADFv7Ark8ncN8xa+wtX6Ge6rhlZVcv1He/Wue9rC/R7X2F9lL3sYX6Pa+wvsq/RD3VcMrHGuGuK2b3sYX6Pa+wvspe9jC/R7X2F9lX6Ke6rhFYzSrZvexhfo9r7C+yu7PJ/DIZWxaBHEW1keGlT0U91OEVQeRnJJ71xb11StpSGEiOcI1EA/JnUnju7Y06lSpuOMRigjNbiF/9k="/>
          <p:cNvSpPr>
            <a:spLocks noChangeAspect="1" noChangeArrowheads="1"/>
          </p:cNvSpPr>
          <p:nvPr/>
        </p:nvSpPr>
        <p:spPr bwMode="auto">
          <a:xfrm>
            <a:off x="0" y="-863600"/>
            <a:ext cx="2552700" cy="1790700"/>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16" name="Picture 2" descr="La Tierra">
            <a:hlinkClick r:id="rId8" action="ppaction://hlinksldjump"/>
          </p:cNvPr>
          <p:cNvPicPr>
            <a:picLocks noChangeAspect="1" noChangeArrowheads="1" noCrop="1"/>
          </p:cNvPicPr>
          <p:nvPr/>
        </p:nvPicPr>
        <p:blipFill>
          <a:blip r:embed="rId9"/>
          <a:srcRect/>
          <a:stretch>
            <a:fillRect/>
          </a:stretch>
        </p:blipFill>
        <p:spPr bwMode="auto">
          <a:xfrm>
            <a:off x="8496300" y="6210300"/>
            <a:ext cx="647700" cy="64770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28596" y="1000108"/>
            <a:ext cx="8229600" cy="1357314"/>
          </a:xfrm>
          <a:effectLst>
            <a:glow rad="228600">
              <a:schemeClr val="accent4">
                <a:satMod val="175000"/>
                <a:alpha val="40000"/>
              </a:schemeClr>
            </a:glow>
          </a:effectLst>
        </p:spPr>
        <p:style>
          <a:lnRef idx="3">
            <a:schemeClr val="lt1"/>
          </a:lnRef>
          <a:fillRef idx="1">
            <a:schemeClr val="accent1"/>
          </a:fillRef>
          <a:effectRef idx="1">
            <a:schemeClr val="accent1"/>
          </a:effectRef>
          <a:fontRef idx="minor">
            <a:schemeClr val="lt1"/>
          </a:fontRef>
        </p:style>
        <p:txBody>
          <a:bodyPr>
            <a:normAutofit fontScale="90000"/>
          </a:bodyPr>
          <a:lstStyle/>
          <a:p>
            <a:pPr algn="ctr"/>
            <a:r>
              <a:rPr lang="es-PA" dirty="0" smtClean="0"/>
              <a:t>Aumento de los gases del efecto invernadero</a:t>
            </a:r>
            <a:endParaRPr lang="es-PA" dirty="0"/>
          </a:p>
        </p:txBody>
      </p:sp>
      <p:graphicFrame>
        <p:nvGraphicFramePr>
          <p:cNvPr id="12" name="11 Marcador de contenido"/>
          <p:cNvGraphicFramePr>
            <a:graphicFrameLocks noGrp="1"/>
          </p:cNvGraphicFramePr>
          <p:nvPr>
            <p:ph idx="1"/>
          </p:nvPr>
        </p:nvGraphicFramePr>
        <p:xfrm>
          <a:off x="457200" y="1935480"/>
          <a:ext cx="8472518" cy="43891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28" name="AutoShape 4" descr="data:image/jpeg;base64,/9j/4AAQSkZJRgABAQAAAQABAAD/2wCEAAkGBhQSERUUExQVFRQWGBgWGRcYGBgYGRoWFxoXFxgXHBgcHCYeGBojGRQWHy8gIycpLCwsFR4xNTAqNSYrLCkBCQoKDgwOFw8PFykcHBwpKSkpKSkpKSkpKSkpKSkpKSkpKSkpKSksKSkpKSwpKSksKSwsKSkpKSwpKSwsKSksKf/AABEIAOAA4AMBIgACEQEDEQH/xAAcAAACAwEBAQEAAAAAAAAAAAAEBQIDBgABBwj/xAA9EAACAQIEBAQFAQYFBAMBAAABAhEAAwQSITEFQVFhBiJxgRMykaGxQhQjwdHh8AdSYnLxFjOCkjRDUxX/xAAZAQADAQEBAAAAAAAAAAAAAAAAAQIDBAX/xAAhEQEBAQACAwADAAMAAAAAAAAAARECIRIxQQMTUUJhcf/aAAwDAQACEQMRAD8AKKGrbWKZdKBR2G1ELdDb6Gtpyw/EfZ4pG60ww+NnY0jWz0qQT+xT8tHhjQfGqVrElTI0pFbxDLtr2NMLWMU849ak8/rQ2OLKfmkGjBiBEzp1rOI4jUj1qwYkEQGmjyT4n6YgHYzUviVmRdIO59qKscVPMz671cupw8z12el3/wDS00FUJxJgdwR0/lRoN81d8SgRxJT1+lQPEtdhFMYY5q7NQaY0HfSpDEDrT0sElq8LVVm6VxenKViwtUS1Vl6iXqtibFs14Wqn4teG53p+URYtz15noV73Sq2xNUnIKNyoG7QT4mq2xgoTg83agbtL2xoqAxw61WFjMpdU9RXmYRvr/fOl1y+iiWIBHKQT9K6/jrQAKtmPuOU61wZXfy5STTVBGsa6RrUhijyH3pXheOI4ClobnpAn1pncuiPLlPLfn7UZntXHnLFy3wDJH3j71G+qlwwkDKN9f1a/Y0NirroskaafUwAPvVeGxouM5YZcoyxAHmkdKchcuR0uIQbXCOxWuOI7ifvSjG4oKoy6jv66naibOLBdlYTEAQNTpPKpGjr3GRbUliuX3/hQVnxWrsFW2xEgE6c9jHpSjxDfBNrJpqZ68vvQVkn9Tsp1GkrtsTH960rVyzO30CziNJA07kVXc4gDIWSdYPf1pLh7JYZRL5TAMzpEnX9W9elwAYAJ6axG/wCK0l6ReqY2OJxObU8uXPf6UemLXkfrSXDlDoTB12100jlzn7V6GPZjpp07etUnyP1cHWrQ57VnswJAEzzWB+atwmPzIYiR1YARsd41FFo69nueue51NKU4iYnn0JA05c+1XftlyPMkc9uVOFcMcnQ1xJ60PZxDNykaQQJ09a8u4vzagdO9BI3b7joRVf7QSdKnjFCidv71pZiMfl0Uz3olKnuEszM71E4JyYEUnwPGcqtLCehoq/4mFtcxIiDB5e9VtLJRj8K01eD6UtuWwJAaY3IHMb71m+N+OLt2FsEAR80QZ6anbvWLucfvJPn5zrrrzpfsqM30+pXcVZRSXuEeqkz7UGvFcMxj4rDeT8MkbT1r5pd4s9wEu2/4oRMewPQduY2o/bS8T/iTNbd00lZE9wSJ37UL+2NAk8uoO3On/G+H2XuuxYDMSQRdtBTOukmd5qpPDVplGQABiArC6SWiM2ykDWo8ph+F+ktjGmRO5PtFOxj/AIdtSAOep156RUX8OoBpKkaj5zoJJGqgDah7qg2VJ5cpg6nQx0kU7lH45lpiL2cAtJObfbbWIihGxwRzCwSSd5iRqO+1QwSAnNFwk7LqVjm229TxnBXkspDKAWkcwdo7xqRU7JcdGWxde4gpTKJgGZ66ztTGzeh3bSBkMmRy02rN2rVwiIPrB/vemmFzAQ4YMw0BGhgRodqnlipIjx9jNszpJIPqAYg9qAxOK/faDWeax9yIonjQIyBgR69MoGg9RvQePHnJ1n27d559Ky/yi+XU6N8Px1lMACS36idzC+kaU6slGIS4+UvIGXKQG1J39FHvSvw34cu4knIhYAgEjZTPOexpl4i8GXrDrktlt4dZaTyBPKK3knxhyu9vLluLKlH1nVSOeux61ZYxJUqbjAS2bb5gKf8AhzwjbuW/3vxluidM33jUTUsb/hwyiVYXGEgZ9gDziN9eVPUayl7iDJle2Fb5/mJ69qbeGuFNiGLDKFjcidTyA6a1ouFf4c20tAXpdhMLmhBOuuUTVxwX7MRlt2kAMghmPLqx+1Pr4ctxHC+BdSTdUmf8u3LanOG8KWVt5GGbqTuYoVOOPE50HTr713/W1pBDsSecCpvkrpbxWxkWAZnl26Vl7+GAhjIAJ2q3xJ4zW4o+GIgyCwg/msZxPil26G8wg8hpVz12louL8cXJA26n+FZfE8TAE/ypX8MkeYk+9LMXhMx0k0aW6MxHiUAwASaqfjFy6gQKIn0oJcIF13PId6uss520B0qboWBoGvzHpy7UOMDqW5+0Ualk7xJ/vnVd5lQESJO+vPpRIz9E+JuAeUa+0VU7HcwBtRRKicksx5jl77VS+J2gSesTrzp4et5xPizoC034/wBrqeZ1JSF2O9Kr/iUMozI7ZSTJutPmGXUCAY+lF8VxgOHU2Uw5RxczO5ti5KmP3YUgMYO0HcVmsPf+WP2aJ+Z2IuTPJZ17SK59rs4Tjna/g2HY4hMiOwWAT/lzLzgRtWk+AUsp8ZHgeUTMS3prTjwlhUbD4cmPMl0tltAlyr6Nmy6QJBB3zSNqL8X4VVtJoF842iDoelPy2YzvGcbsIDxBcoQr5tBpppHPWdquwN5HQ21lIYgztliDAid51ml9qyvxk1mdN+eog8qvDeZxIAEmOeh5dqPYnKvcRgfhnR8xUZRMLvqBAO3eoWsQlybZEPoCQWBEZueoO1H2D5hmByka6AieXKk+KwBzl1LhpMgRproRP+mnnQl7R44uXIssQsqM24Ebfeo3LBZwIkQOv3MaajrUMa2YiJJBg5p3jWf4itHw+A65fMTlBVToR6bk9JrO+41vc6bT/Cph+z3VMSLpP1Ap7c46Fu5SPLqPUjakPg+58EOrIwDOCDCmBHOtVaw1ttYU8wfWtN7YYQXvEbh9A0Zp2nyx9qjf8XE/p9BBrTW+GqOvtoP60rxXCHn5FYk7idup/pVbE2EWN8TXSIJWNxG47UtvYh7mrGaZcVwCgwfhkzspil7XUHlkfWSK1iLaEbCgnn1FTFiNa8uXFX5G17TtQ9zEgbEE8xDfwFVmlqrH2gddZpZesDvNHXseSdduyt/EUNexaEaFp/20/CjQF62ByNLL9kHkPrRuLvk7a+xoE+bTUHuI/hROFTodlHrUwhMcqJs4XtPSrbiFRMEf7hR405ywuvWNCWb8ChQEIhQdtWOlNck6wfYD+NVXLE7g++1OcKV5S+ya4k84H8Kjbw4/lAps+CWPlg9663ZI5j2FVOCfIRhkQYBA7WlIa+qG6jFzIBhIbyt6zSfAYu2gGZ7SsTAzWGuORPJgYHv3rQcNkYRlzXEIvOISyXJlBpqDkH+rnSvhAPy5sWBmgrZthgdd2MeX/mvPejx9VvPBjscNh1HxtRekLAWQ2Zc7Rod49TRvjYgWVJmMw29DtSjwV/8AHQZR5Ll8S1zKomTqs+aY6HLvWg8T2M9kAgEZl5+vMHXeo1PKaxtjDgsrJJjQzocsz/YiKLSHLkSNIMjfQfTWdule3MEtrmRoHHm211OusUL4axxHxQAAASSSFynXqQeVVL9HhnQvGIRB05bmD358qre6BcDahcmVmjbTWBtOlUHF/Ee4F/8A0JWYIynp0p7bwttgqRymDGvl7DU71eicPZJY4UUYqx3+bKYzCQVaDtpGgp1wrh5W4HXLmB0lpgRzFUvw5roEq/7uSoAILbypPPqJprw7DvPmFtT/AJVHm2EAn2NL6k3w6EBiIOkaTz0rQcCYqAjGSB/QUqw1oiP09gPMTT7BYcCG+386NKwyFDY27lHr3ir0ea5hPSmTC4jCl3zET7E6etDpwUxqOvp9Kf8AFeGXMwZQIH+XQ68oq7gan9R16EfwrSckWMsbSWhCow6xMT9aDvcVYSAGEdq+g47hqtqIFZfiPhvMTFwDt5prWc8Z2YyF/ijtIg/37UFexR2j7mnmN8PBdy5/9vxFB/sWHUwwPqZ+laz8jPxpHfu/3M0HdxJ7iPWtQMHhSYEE9NTV9/glhRLrAI0gtP5p/sg8KySYsH9Wu2s1xvDm/wDKnp4CjxGYL1aaO/6PwxGtwz6fTlS/dIPCsocQPb1qs4kdT9q12F8D230VgTrtpty8woU+GVsOPiZSOgIP1IFH7uJ38bLPixtlP0qHxVP+YH0rYMlnKRk1M89KT3+FqZy6UT83FN4U04wtxLP7kYi4xZS3wGAZsymZJUykiNuYrC4OzcJuKtq80PqFuhIJ/wA/lMkaj2NNuHYprlq8l4WnFp7AC3Lnw0RYYQGBHMbT2rPkLmueXCEBzHxGbKBt5SD5v5AV5z0eN2VuvA728rSbQKX2y5pZgzW3BC5TDNAOnMDrWw4wue2AI3nWF/MxyrD/AOHjmbwBIHxrZPw0zAhkugBTHkTbz9h1rY8fthrOuYDyk9Rrzjn1qbBazXEbLMFgFjlIIUfpnUf0qrBqqlrSW3llJKzyTvGhipPhrbEmXIAggMQJ5aTVnCLFoLDPeGcapmZhJ/1jtOnernHIXLlt0K1kW3CqjBmAIGbQ5pgzGpFP0wdxlthjkYeZiWJ20Egxl9KKweFSA6sYHyjMxAjopO9HYHAs4EsxBOsiNZJ/FVaNXYC2ACuusSdpO1EMoWMq+ZSI6zqIA96JwmAUMI1G0H7+9OcBgACGy67Tp/GhAOypVQzAlj0BJk7wOVNsLb02I9d5osCupYNVlYqVSiupk8K1AYZZmNasBrqAiUqm7Z6MR9P5URUWWnpM1xG9dG10xr+hayHGBcLGcrDugG/cVvuIYUHYe5rP4vAAaVU5Is1i0wzA6AD/AGiKL+XfVuu9M8bhABp/Kk+IB2EeutUXiv8A2w7AADqdKobEGd6GXMd5+lXKh5j7VOJ0Vg8aymZ1/nRWPxYIgil6q3UCrkVBuZ/FGL0OmHRv88dhTSxwHDuvzXFjmY/G1BXcSMsKNKHe80Rmgc9YonEtY/w3iFNrEMWsWyclwtcDXF+Zh5gIgzt/upfb4uLd263xUEx51sB1M6+RCfL9eValeG2cNavMn7rMsTb8ziCCNCeulZYW3+O+uKJMExCXTAWS0tAGvXpWLqkzWg8GsWu4gw9zNesMSCLZIJYFyoHlTUkqOXpWu8SWwMHAgBVEDMSNOh3O29YzwpcAv4kEKP8A45i8czaONWYTL66cpNbbi6E4QiQxyMNFhSQD+nkJqb2L8YWxx1FAA/UQGMHmIJ+bbrTnhHDRmLXTIObRQVQD3O5isthsNcUFr6W0QAbBZnQLETzrZYJYsgSSXAO/L+zVFTVAAAqowyAzl1hBr9xT/hds3UW44ckgGAdugOmhArNpjiSlpLcrcaG0lgBE+bSNq3GD4awuFQZURrPb6GmkZgcNpGsTOv8AQa02tIRzn2ofDgqpmDHSrgxMECftp6VRVfXVG2NNoqVBOrq6uoDq6urpoDprxtq8Zu9Ra8AKC0E9i3m1Jnf0ofFovIg/TlsN6D4rxJAdLmQ7x8MGfcmBWK47xEuQQzlhoSSIjlAArSRFsP8AimFbeRrNZbEXGHShF4i43Zh/5GqWvmeZq0aLGIauN9j0HvQb3SdtKh8YzrTxI0uetcR3oP8Aae9T/bNPmNGHq9u7fio6Tz9zVLYoH/iqi69vrTwi3xXwt0ssxZnVWWSREAkRB9KEPhJWVPhqLnxMpC/ELASBmZmCggfWmviLia3cNdQSZVYLGMxkaBSex1pfwVLlqLok5VKx8Qss6CQpEaR7VxT/AG7Yu8KWHs3C+a3h0a2ASwZgMrL5VJDZm8vPrT7ifitSCi5mABBuRprvvB0BpHhuC4i82cXslkklVYs4nmAvSetdxxxh7TKx8+QecRl1JE5emlTffTWSewfH3f4SgMtwu6EaCcvmJlemorUC2oZdYhZ1JgxyEbVmPDNqzcYAyrAL+8zlVJJ5DT6VpeM3bVp7ck5SYLAMY5yY1A0pxPLN6NMPiEtrYZvhEuxE5iHEySYEgj1rVYO4QQfMoGuZT1iPT3FYq9fdvgm0x0Mg9FOumk7U/wCEY5Ge2FaLQYtcL6a6wM3OelXGVn1vcAFCAjnudd6LiqMGVZQVMqdQdx96IqkuFdXV1AdXV1dQHhWagbQqyqsQNNyPQT9qAg9r0n0/rSziGFuOs6COUb1XxTizJ8nm0OjCJ7jSSe0UsteJ80ZlvA9h5T7T/CqkZcsZ/iwdWKwY68qRXrpp/wAauu/70Dy7ZgV5dt5pCzSddfWtozDlyahrrIjvVtxRVRt96YQCk9PvXrseZFeN9apfSgJPe7A1AkTqB96h7+msVS08z96YXx0j71A3SOVUu8bD7TXgvHePz+KAU3byIwJdmJI22Hbb5v60at2bYYuVRGgKQCQSJJ7idKz+JvOdXDJ5xCwI6iT1jtTFeG3HTOiFhtIjcj+965c3uuu3L0eYLxNkQJmQgfqOYTJk6R3oLxDifiQzwVcaDXKcug37mh24KWVVT/uj511ECOp8szFC4/g160oa4N5gA5jA3IUToJBqfHjLovLlnZrwe0jXGFskogzdATGoB6b1puI8VWVayEI2khW1iSJBIH1rL+FGJWQQcwYMFIzLyB1+tNLlxrCjOWxRLQNAkaZRtpANJXd9m/EeLFcOGS6vxIZiqgEpqRr5QBoepmnXg28gZP3aqIEuZ56gQTyms/jcHeUsGBnKTpOmYSDtpEcqYeHLDBbWYwIDEyW11HPXkaJ7J9Xt4wROsT0I7bRMfzousjhMcMwFyWGb5tQAdI1G9a1TVoe11dXUB1dXV1AdVd9gBrVlDY/C/EUqDE6HSdKAQcZuqFJV1k6ebKdOk71jL9wMTsD0G39a0+N8OujAwLi7xl5dJXUUufh1wgEYaEmSdSfq2s+1XOmNl9s49ofMYnlzY9v+aGuKDrBHrr7aVonNsCCl7cj9Gg10AO9RtYeyRCsyGI1QGe2bNzrSVDMMagbD76x0rb2Hw6hZto5AIJg5tewkGpvxvDSxQOpEEADSB+mNIHqaenJrGW+Hu6Eqphdzy+u1eWeCXXBKKWA5gzv3nen2Oxtu65c3VAEwhUATuIXLr617ieLK2UTCrqcoIkjeVAFEosIL/h66PmU7SSeXrQBwvKfflWhsY+LgB1XoFHPlJAKqKOxuGs5SVTLoP0NE9c+ulUTF3MOVaD9eX2qlrI7+tPLmGtkxz3LAMB6Rz9RQV6wP05z/AOLR/wAUgxHCpvP+9CQZLSCA2UBgDlgljsKf8NxSjNkkeaGAZTbjYeXLmIyjruKl4bWbrNPl8wa3l0YEhtTtAMCBrpJ0imPHMPbIkACFaVCL5s2w/lXFbr0ZEMC9rO1z4ygEkRCjby89tqr4zxcoc1m4ohCgIAMhoV+fJSKP4XbVLagrDa65VEySRSjxGsMGCsdCoaBlgjzg6/Nty0FTxu0uXoL4Fsf90/7APbNrWh4rhJAA1nXt3oHwziR8E3NIiABoMqSIj1mmL22xwRLABctoCwA08xkgwBFV9SuwF5gyhXzKYWD0gD7bUdwDElkyuSCrsBroU1Cg+hJNLcPcAvMsBTbIUjuDlOvWRyo4XVGe3b+cEGT5fcdYo+pbThhLtbRjmWI6QRzrXYRCBBM/yrBcGv8AnQtshk9ZAra4K/mckMSp2BI09BE86qJphXV1dVE6urq6gOrq6uoDqqyCD3371aaXYjFlDszfQD60JtwNxDhNpx5hA30Me+1ZPjGGsgRZt3c22YElT7ESaecdxVx1IUhI/wBY1HTesfe43i7bf/cwGwDaH6HrV8Wd5SgWxDoZkqe+/wBxUBiMx8zx1MKfztUbuNuXDL8zJzMGA9f1D3oaF6p7H+laSoN/2hcoy3HVuvl1H10pbfJb9bN6iPvQrWlPMVTcU947fmqFqZuuhJGneB9jQ1ziVwb5/wAVLO3In3/5qD3HPIn/AMv60FqQxjt+thy1E6ewmvbt+6Nrxb6/g0K7t1YepP8AOvBimHP80DXnhriWGXDqbt5fiMGlchJWSZ2HOBRV7i+D8xDuSY2QkCBAidtJFZjheBZZDG3/AOynn22ogsNtK4LO3o6fP4sw4gZbzHsir7/MKzniPiDXLbQWS2G8oaA3mjNME7levIV5dMMBy5/Wg+IN8RciCSGZZ5eUyTHuBT4dM+TV+GsGEwag+bMpcg9H5a8o/NOrnF7dwq+Fw4shMi/C0IdoOpFvKdo2MkgVRgsOPg5DsEVZ9FAP3qWG4KuGWFb4reVx8QM6NBIykFUzDeY+tWL8EYfChixdgjAZiCGMmTMASRrpr01penmxTRPmGmumoBH3mj7WGW46h4lszHKVtqomcozOqqvm2J2negsdiBaxVuAIIWYIjQFdDsRUX+k0nCMyiSWnXYe2/TWtRw3FMLltdNQQTzkCfpWP4dfCuTmkFSInnuPvTK3ZNwKxcI6MraGPLPmHuKo30exekUSKUYNgAJOnIUyR6cKxbXV4GmvapLq6urqA6oXLAbQgEd9anXUAvv8ABbTD5FB7Cs7xjwrAlWM9Aun5rZGqbxgH/mnrPlxj5DxPhLKJygd1ABOnM86T/CYbKx+n3r6nxy2bqlfiKBOw3+9ZfEcDEEZ1mtJWHpjFutJ0y/SuFyf1fzpri8GEJBg9xpS17AGoJ0661Up7qJukcwaizg/2K4HXUD2H3qy3aUkCA3aQPyaogeIDcjNDnNz+4Wn1nDEsR8Nfcj21Bq6zgXDbIg7iR+JpabHpg2Cm5DZQuacrRGwMxESaVLi1LGbJYg757sH2XT2rQf8AWanB/svwnK5MhbMJ3mQIgelJLeKSTAYEyTLbwANIGlcUr07xxaLtliB8FpJjL8Z5E8yMsxvWpvf4eYVED/HvHdgoKDWAxG2ugE1m7FlZDqozbzJOY9NqLw2KumRl0VWGpMLnGTMBO+wp/wDE5rXYHKV6BtR25gjpyr3GY1rbi4/xsTyINxS0axBZSAJJO1JOAozMpJOpG55DbT0p9jEEx0H8f6VMp2AgguZZUBjuGggbRJ0Gk/mhfE+G/eWP+2YkSpUqAvQgwd6a8MugKSAC4ZWBPaTFK/HQe8i3Hy5i4UhBkUAr5TEnpTvpnYYW1AcHNIgGByplgcXmYodNNZ6RWWtYe41u2wYrK5TBOsc/xReIci6ryx7fSZq4H1LhOLzWFZtSf4GKe273Ovnfh7jK52skkQVdeysBz/3VsrWMCmPmJ03jWOlRuVXj0c23qTXIpXheIFpzrlyiY6899jRGHxBIEjerlZ0eDXpqFrap1SUNq9QRXOJB5GoWxlABMmN+tAWmuqt+xqa0ADjsCrCcik+g1+u1Jl8PJdXMhe2ZPlZRoR200rUEVEWxT1F4ysPxDwaRsQ//AI5R65s38KzXEfDws/PcVRrDBXcH3Gg96+r4rD5gRp7iR7isRxHwTiC7Ml1AraZQHUQeWXWPWqnJneGPnl3DwdJPoD9alaw43IJ7AGT7zWhxng/FW1LMmgmTm++nKldl4gFVIHc78/zWkqcVqjDbSduoI1pvgL7ohDmc0EMYLDqBIobG8SYgAJlG0JHLnG+tLlxczKnQg6xNImFtY+F8wEjXYfyq+3fDAMQoJzRzICwCTpBOp07UnYawfSnGCtDIK4q7+G2m64m2qwoGwEmNfaqLbylwgwMyjTfy5nI/FKOJYzKSo2FG4AlrCD/M7H7og+4aiRd57cbLgGHQoCiEN1MmO1McamUHrFSLZUULHlOXtI3mOc1C6SYkHalBSu1iTlYBQdCN+e/8Kt4xjrWJsW1V2uOqDMpTKqFRooIALQS2smhFfJc15NMe+1D2rsNz0Jj66Vp8QowXEcyMpEZG0/27THLUUXfx4NoGJZTv/fpSGywt4p5JJueXsJ1GnY0bbw0MQ3KdO/KjUrDxm4t6xfUHIpy3ANsk6E89zX1K9fZrc2m8zCVZdYPIz3/FfLbWIQBkYwpWD76VoPAnHyQ2HJ89sBZO2T9Lfap5N/x3rG54DxZm/d3SQ8SJEE9RtGmtaFCskAw3SvnXGHey4vyWIKqwnXM2iyOQP5FaDA8d+LbUOrK5gDpM6GetPjWPKZcbWw/I71dNZJ8Q9gZmaQNAJ3jX6074fxQPG+wP15RV6imVQfnUprqolNh+s+9XV4TQ9y8ew9eftQWrhd30iKkhPOqw4Yb1FGImRA9ZmgaIivIqv4pjbXpXgxHY/SgaD41gDdtlQWBjQKYk9DXyzGcDe2QtxHQk79vXavsRuil+L4qmXyw5mIpy4jlNj5A1mNy3SSY19qqxmBRflzmd9Tqa+lMlu9mN/DgAbFYMn+dLb/gy3e0S4UJ1CsNY9t6ucoysfBsNeQ7j5Y1IJ37/AMKNTEjuB6GrDwmQIOUaeUAGrrPDFXSSeWoFc9jvlxnOLlmbTatd4dwU/s6HkgYz181z8uKDu8MXLPbtT3hCxfcjZBkHsQn4tGi+hJ20OLtgAAaTLGOp3PvFV4hxGQ9pGv5qOKbM3tFC3bmp9TWUVQHFbZzA7AjelFzHfvimmir2kmdfsKf48ZkjmIj6T+ayj22+Ixy5s0dDsIjcR1reM6ccZ8OOLJvmJRdhBJXcNM8qhgsWL9hXHz6ZuuaP5UVwLjL3LFxDesWUs/uy1z4hZgQYhVBkAVmeEcYNnEFGjKZQxMTOja8v4VEl7VZPhrxGwdDEGNe9DXLzoBibRIe3AcD9aTzp5iLys0MPpzHT6UsClHiMynQ9CDoRTP03PD8WmOt5sw+Gxho1PXQdcxInsDS7HX3tOEzFhMI4/V0206g1j+D484C/ElrNzQA7BiRMjtzrdcSxGHW0Pi5yryAVE5DrBy9RBEz7Vnl41Vk5wwwPi1XCLnUgA5kbWCPXlTrAeJMMxAW5kJ030JHtWO4FgMMFFw3VZFzA/pWT159qcN4swNrKLYF24IAFtdAddi2571e76ZeP9bix4gUQHMA/qgj6j3pnb4ijObYYFwAcvODse40NfIuMeOnIhbaqupOdidt9tztSbH+Ob11mW3fushVVCqSo15A76etXL/U2R9zx/FbNkTdu27Y/1sF/Jmkp8b4FnCftCEwGG5GpjQx2r8/57pa4GMNG5JZiDHPpUeGqFEMfP8q8p1MjtpTpY/TuEuIwzIysDzUgyOulExXwLhfEWtEskhdV8pIykQNBWx4L/iJctoouj4msCT5vSdqXkLwfS40qnJmO5/FKuH+MLFwanIejbfUb08W4CNNaep8bAN3B6/NI7ifvXHDDLGw39aOAqBtgztrTReOF4UxAQSI359Z7xQjWS0giG6jQj39KbphwDoB/frXrWhOkA1KfHp//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PA"/>
          </a:p>
        </p:txBody>
      </p:sp>
      <p:pic>
        <p:nvPicPr>
          <p:cNvPr id="10" name="Picture 2" descr="La Tierra">
            <a:hlinkClick r:id="rId7" action="ppaction://hlinksldjump"/>
          </p:cNvPr>
          <p:cNvPicPr>
            <a:picLocks noChangeAspect="1" noChangeArrowheads="1" noCrop="1"/>
          </p:cNvPicPr>
          <p:nvPr/>
        </p:nvPicPr>
        <p:blipFill>
          <a:blip r:embed="rId8"/>
          <a:srcRect/>
          <a:stretch>
            <a:fillRect/>
          </a:stretch>
        </p:blipFill>
        <p:spPr bwMode="auto">
          <a:xfrm>
            <a:off x="8172450" y="5886450"/>
            <a:ext cx="647700" cy="647700"/>
          </a:xfrm>
          <a:prstGeom prst="rect">
            <a:avLst/>
          </a:prstGeom>
          <a:noFill/>
        </p:spPr>
      </p:pic>
    </p:spTree>
  </p:cSld>
  <p:clrMapOvr>
    <a:masterClrMapping/>
  </p:clrMapOvr>
  <p:transition>
    <p:dissolv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0 Imagen" descr="http://image.slidesharecdn.com/calentamientoglobal-090822105425-phpapp02/95/slide-7-728.jpg?1250956536"/>
          <p:cNvPicPr/>
          <p:nvPr/>
        </p:nvPicPr>
        <p:blipFill>
          <a:blip r:embed="rId2" cstate="print"/>
          <a:srcRect/>
          <a:stretch>
            <a:fillRect/>
          </a:stretch>
        </p:blipFill>
        <p:spPr bwMode="auto">
          <a:xfrm>
            <a:off x="428596" y="571480"/>
            <a:ext cx="8143932" cy="6000791"/>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pic>
      <p:pic>
        <p:nvPicPr>
          <p:cNvPr id="2050"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67113" y="5926380"/>
            <a:ext cx="646113"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PA" sz="4400" dirty="0" smtClean="0"/>
              <a:t>¿Cómo reducir la emisión de los gases del efecto invernadero? </a:t>
            </a:r>
            <a:endParaRPr lang="es-PA" sz="4400" dirty="0"/>
          </a:p>
        </p:txBody>
      </p:sp>
      <p:graphicFrame>
        <p:nvGraphicFramePr>
          <p:cNvPr id="6" name="5 Marcador de contenido"/>
          <p:cNvGraphicFramePr>
            <a:graphicFrameLocks noGrp="1"/>
          </p:cNvGraphicFramePr>
          <p:nvPr>
            <p:ph idx="1"/>
          </p:nvPr>
        </p:nvGraphicFramePr>
        <p:xfrm>
          <a:off x="357158" y="1928802"/>
          <a:ext cx="8543956" cy="43891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2" descr="La Tierra">
            <a:hlinkClick r:id="rId7" action="ppaction://hlinksldjump"/>
          </p:cNvPr>
          <p:cNvPicPr>
            <a:picLocks noChangeAspect="1" noChangeArrowheads="1" noCrop="1"/>
          </p:cNvPicPr>
          <p:nvPr/>
        </p:nvPicPr>
        <p:blipFill>
          <a:blip r:embed="rId8"/>
          <a:srcRect/>
          <a:stretch>
            <a:fillRect/>
          </a:stretch>
        </p:blipFill>
        <p:spPr bwMode="auto">
          <a:xfrm>
            <a:off x="8028384" y="6021288"/>
            <a:ext cx="647700" cy="647700"/>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http://image.slidesharecdn.com/calentamientoglobal-090822105425-phpapp02/95/slide-6-728.jpg?1250956536"/>
          <p:cNvPicPr/>
          <p:nvPr/>
        </p:nvPicPr>
        <p:blipFill>
          <a:blip r:embed="rId2" cstate="print"/>
          <a:srcRect/>
          <a:stretch>
            <a:fillRect/>
          </a:stretch>
        </p:blipFill>
        <p:spPr bwMode="auto">
          <a:xfrm>
            <a:off x="464280" y="692696"/>
            <a:ext cx="8072494" cy="5143535"/>
          </a:xfrm>
          <a:prstGeom prst="rect">
            <a:avLst/>
          </a:prstGeom>
          <a:noFill/>
          <a:ln w="9525">
            <a:noFill/>
            <a:miter lim="800000"/>
            <a:headEnd/>
            <a:tailEnd/>
          </a:ln>
        </p:spPr>
      </p:pic>
      <p:pic>
        <p:nvPicPr>
          <p:cNvPr id="307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13717" y="5949280"/>
            <a:ext cx="646113"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Título"/>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noAutofit/>
          </a:bodyPr>
          <a:lstStyle/>
          <a:p>
            <a:pPr algn="ctr"/>
            <a:r>
              <a:rPr lang="es-PA" sz="4000" dirty="0" smtClean="0"/>
              <a:t>MEDIDAS PARA DISMINUIR EL CALENTAMIENTO GLOBAL</a:t>
            </a:r>
            <a:endParaRPr lang="es-PA" sz="4000" dirty="0"/>
          </a:p>
        </p:txBody>
      </p:sp>
      <p:graphicFrame>
        <p:nvGraphicFramePr>
          <p:cNvPr id="6" name="5 Marcador de contenido"/>
          <p:cNvGraphicFramePr>
            <a:graphicFrameLocks noGrp="1"/>
          </p:cNvGraphicFramePr>
          <p:nvPr>
            <p:ph sz="half" idx="1"/>
          </p:nvPr>
        </p:nvGraphicFramePr>
        <p:xfrm>
          <a:off x="457200" y="1920085"/>
          <a:ext cx="4038600" cy="44348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7 Marcador de contenido"/>
          <p:cNvGraphicFramePr>
            <a:graphicFrameLocks noGrp="1"/>
          </p:cNvGraphicFramePr>
          <p:nvPr>
            <p:ph sz="half" idx="2"/>
          </p:nvPr>
        </p:nvGraphicFramePr>
        <p:xfrm>
          <a:off x="4648200" y="1920085"/>
          <a:ext cx="4138642" cy="443484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5" name="Picture 2" descr="La Tierra">
            <a:hlinkClick r:id="rId12" action="ppaction://hlinksldjump"/>
          </p:cNvPr>
          <p:cNvPicPr>
            <a:picLocks noChangeAspect="1" noChangeArrowheads="1" noCrop="1"/>
          </p:cNvPicPr>
          <p:nvPr/>
        </p:nvPicPr>
        <p:blipFill>
          <a:blip r:embed="rId13"/>
          <a:srcRect/>
          <a:stretch>
            <a:fillRect/>
          </a:stretch>
        </p:blipFill>
        <p:spPr bwMode="auto">
          <a:xfrm>
            <a:off x="7929586" y="5786454"/>
            <a:ext cx="647700" cy="6477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amond(in)">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Graphic spid="6" grpId="0">
        <p:bldAsOne/>
      </p:bldGraphic>
      <p:bldGraphic spid="8"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28596" y="428604"/>
            <a:ext cx="8229600" cy="1500198"/>
          </a:xfrm>
        </p:spPr>
        <p:style>
          <a:lnRef idx="0">
            <a:schemeClr val="accent1"/>
          </a:lnRef>
          <a:fillRef idx="3">
            <a:schemeClr val="accent1"/>
          </a:fillRef>
          <a:effectRef idx="3">
            <a:schemeClr val="accent1"/>
          </a:effectRef>
          <a:fontRef idx="minor">
            <a:schemeClr val="lt1"/>
          </a:fontRef>
        </p:style>
        <p:txBody>
          <a:bodyPr>
            <a:normAutofit fontScale="90000"/>
          </a:bodyPr>
          <a:lstStyle/>
          <a:p>
            <a:pPr algn="ctr"/>
            <a:r>
              <a:rPr lang="es-PA" dirty="0" smtClean="0"/>
              <a:t/>
            </a:r>
            <a:br>
              <a:rPr lang="es-PA" dirty="0" smtClean="0"/>
            </a:br>
            <a:r>
              <a:rPr lang="es-PA" dirty="0" smtClean="0"/>
              <a:t/>
            </a:r>
            <a:br>
              <a:rPr lang="es-PA" dirty="0" smtClean="0"/>
            </a:br>
            <a:r>
              <a:rPr lang="es-PA" dirty="0" smtClean="0"/>
              <a:t/>
            </a:r>
            <a:br>
              <a:rPr lang="es-PA" dirty="0" smtClean="0"/>
            </a:br>
            <a:r>
              <a:rPr lang="es-PA" dirty="0" smtClean="0"/>
              <a:t/>
            </a:r>
            <a:br>
              <a:rPr lang="es-PA" dirty="0" smtClean="0"/>
            </a:br>
            <a:r>
              <a:rPr lang="es-PA" dirty="0" smtClean="0"/>
              <a:t/>
            </a:r>
            <a:br>
              <a:rPr lang="es-PA" dirty="0" smtClean="0"/>
            </a:br>
            <a:r>
              <a:rPr lang="es-PA" dirty="0" smtClean="0"/>
              <a:t/>
            </a:r>
            <a:br>
              <a:rPr lang="es-PA" dirty="0" smtClean="0"/>
            </a:br>
            <a:r>
              <a:rPr lang="es-PA" dirty="0" smtClean="0">
                <a:solidFill>
                  <a:schemeClr val="tx1"/>
                </a:solidFill>
              </a:rPr>
              <a:t>CONCLUSIÒN</a:t>
            </a:r>
            <a:br>
              <a:rPr lang="es-PA" dirty="0" smtClean="0">
                <a:solidFill>
                  <a:schemeClr val="tx1"/>
                </a:solidFill>
              </a:rPr>
            </a:br>
            <a:endParaRPr lang="es-PA" dirty="0">
              <a:solidFill>
                <a:schemeClr val="tx1"/>
              </a:solidFill>
            </a:endParaRPr>
          </a:p>
        </p:txBody>
      </p:sp>
      <p:sp>
        <p:nvSpPr>
          <p:cNvPr id="3" name="2 Marcador de contenido"/>
          <p:cNvSpPr>
            <a:spLocks noGrp="1"/>
          </p:cNvSpPr>
          <p:nvPr>
            <p:ph idx="1"/>
          </p:nvPr>
        </p:nvSpPr>
        <p:spPr>
          <a:xfrm>
            <a:off x="428596" y="2428868"/>
            <a:ext cx="8229600" cy="3571900"/>
          </a:xfrm>
        </p:spPr>
        <p:style>
          <a:lnRef idx="1">
            <a:schemeClr val="accent3"/>
          </a:lnRef>
          <a:fillRef idx="2">
            <a:schemeClr val="accent3"/>
          </a:fillRef>
          <a:effectRef idx="1">
            <a:schemeClr val="accent3"/>
          </a:effectRef>
          <a:fontRef idx="minor">
            <a:schemeClr val="dk1"/>
          </a:fontRef>
        </p:style>
        <p:txBody>
          <a:bodyPr>
            <a:normAutofit lnSpcReduction="10000"/>
          </a:bodyPr>
          <a:lstStyle/>
          <a:p>
            <a:pPr marL="0" indent="0" algn="just">
              <a:spcBef>
                <a:spcPts val="0"/>
              </a:spcBef>
              <a:buNone/>
            </a:pPr>
            <a:endParaRPr lang="es-PA" dirty="0" smtClean="0"/>
          </a:p>
          <a:p>
            <a:pPr marL="0" indent="0" algn="just">
              <a:spcBef>
                <a:spcPts val="0"/>
              </a:spcBef>
              <a:buNone/>
            </a:pPr>
            <a:endParaRPr lang="es-PA" dirty="0" smtClean="0"/>
          </a:p>
          <a:p>
            <a:pPr marL="0" indent="0" algn="just">
              <a:spcBef>
                <a:spcPts val="0"/>
              </a:spcBef>
              <a:buNone/>
            </a:pPr>
            <a:r>
              <a:rPr lang="es-PA" dirty="0" smtClean="0"/>
              <a:t>El </a:t>
            </a:r>
            <a:r>
              <a:rPr lang="es-PA" dirty="0" smtClean="0">
                <a:hlinkClick r:id="rId2" action="ppaction://hlinkfile"/>
              </a:rPr>
              <a:t>calentamiento global </a:t>
            </a:r>
            <a:r>
              <a:rPr lang="es-PA" dirty="0" smtClean="0"/>
              <a:t>es una realidad y sus principal causantes somos los seres humanos, por lo tanto, nos corresponde tomar iniciativa para salvar nuestro planeta.</a:t>
            </a:r>
          </a:p>
          <a:p>
            <a:pPr marL="0" indent="0" algn="just">
              <a:spcBef>
                <a:spcPts val="0"/>
              </a:spcBef>
              <a:buNone/>
            </a:pPr>
            <a:r>
              <a:rPr lang="es-PA" dirty="0" smtClean="0"/>
              <a:t>Cuidar el ambiente es un compromiso de todos por lo que debemos poner en práctica las medidas sugeridas para mitigar el impacto devastador del calentamiento global. </a:t>
            </a:r>
            <a:endParaRPr lang="es-PA" dirty="0"/>
          </a:p>
        </p:txBody>
      </p:sp>
      <p:pic>
        <p:nvPicPr>
          <p:cNvPr id="5" name="Picture 2" descr="La Tierra">
            <a:hlinkClick r:id="rId3" action="ppaction://hlinksldjump"/>
          </p:cNvPr>
          <p:cNvPicPr>
            <a:picLocks noChangeAspect="1" noChangeArrowheads="1" noCrop="1"/>
          </p:cNvPicPr>
          <p:nvPr/>
        </p:nvPicPr>
        <p:blipFill>
          <a:blip r:embed="rId4"/>
          <a:srcRect/>
          <a:stretch>
            <a:fillRect/>
          </a:stretch>
        </p:blipFill>
        <p:spPr bwMode="auto">
          <a:xfrm>
            <a:off x="8316416" y="6093296"/>
            <a:ext cx="647700" cy="647700"/>
          </a:xfrm>
          <a:prstGeom prst="rect">
            <a:avLst/>
          </a:prstGeom>
          <a:noFill/>
        </p:spPr>
      </p:pic>
      <p:pic>
        <p:nvPicPr>
          <p:cNvPr id="3073" name="Picture 1" descr="G:\FOTOS DE A.F.T\tarcoiris1.gif"/>
          <p:cNvPicPr>
            <a:picLocks noChangeAspect="1" noChangeArrowheads="1" noCrop="1"/>
          </p:cNvPicPr>
          <p:nvPr/>
        </p:nvPicPr>
        <p:blipFill>
          <a:blip r:embed="rId5"/>
          <a:srcRect/>
          <a:stretch>
            <a:fillRect/>
          </a:stretch>
        </p:blipFill>
        <p:spPr bwMode="auto">
          <a:xfrm>
            <a:off x="1928794" y="1428736"/>
            <a:ext cx="5214974" cy="166688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3"/>
                                        </p:tgtEl>
                                        <p:attrNameLst>
                                          <p:attrName>style.visibility</p:attrName>
                                        </p:attrNameLst>
                                      </p:cBhvr>
                                      <p:to>
                                        <p:strVal val="visible"/>
                                      </p:to>
                                    </p:set>
                                    <p:anim calcmode="lin" valueType="num">
                                      <p:cBhvr>
                                        <p:cTn id="7" dur="500" fill="hold"/>
                                        <p:tgtEl>
                                          <p:spTgt spid="3073"/>
                                        </p:tgtEl>
                                        <p:attrNameLst>
                                          <p:attrName>ppt_w</p:attrName>
                                        </p:attrNameLst>
                                      </p:cBhvr>
                                      <p:tavLst>
                                        <p:tav tm="0">
                                          <p:val>
                                            <p:fltVal val="0"/>
                                          </p:val>
                                        </p:tav>
                                        <p:tav tm="100000">
                                          <p:val>
                                            <p:strVal val="#ppt_w"/>
                                          </p:val>
                                        </p:tav>
                                      </p:tavLst>
                                    </p:anim>
                                    <p:anim calcmode="lin" valueType="num">
                                      <p:cBhvr>
                                        <p:cTn id="8" dur="500" fill="hold"/>
                                        <p:tgtEl>
                                          <p:spTgt spid="3073"/>
                                        </p:tgtEl>
                                        <p:attrNameLst>
                                          <p:attrName>ppt_h</p:attrName>
                                        </p:attrNameLst>
                                      </p:cBhvr>
                                      <p:tavLst>
                                        <p:tav tm="0">
                                          <p:val>
                                            <p:fltVal val="0"/>
                                          </p:val>
                                        </p:tav>
                                        <p:tav tm="100000">
                                          <p:val>
                                            <p:strVal val="#ppt_h"/>
                                          </p:val>
                                        </p:tav>
                                      </p:tavLst>
                                    </p:anim>
                                    <p:animEffect transition="in" filter="fade">
                                      <p:cBhvr>
                                        <p:cTn id="9" dur="500"/>
                                        <p:tgtEl>
                                          <p:spTgt spid="3073"/>
                                        </p:tgtEl>
                                      </p:cBhvr>
                                    </p:animEffect>
                                  </p:childTnLst>
                                </p:cTn>
                              </p:par>
                            </p:childTnLst>
                          </p:cTn>
                        </p:par>
                      </p:childTnLst>
                    </p:cTn>
                  </p:par>
                  <p:par>
                    <p:cTn id="10" fill="hold">
                      <p:stCondLst>
                        <p:cond delay="indefinite"/>
                      </p:stCondLst>
                      <p:childTnLst>
                        <p:par>
                          <p:cTn id="11" fill="hold">
                            <p:stCondLst>
                              <p:cond delay="0"/>
                            </p:stCondLst>
                            <p:childTnLst>
                              <p:par>
                                <p:cTn id="12" presetID="45" presetClass="exit" presetSubtype="0" fill="hold" grpId="0" nodeType="clickEffect">
                                  <p:stCondLst>
                                    <p:cond delay="0"/>
                                  </p:stCondLst>
                                  <p:childTnLst>
                                    <p:animEffect transition="out" filter="fade">
                                      <p:cBhvr>
                                        <p:cTn id="13" dur="2000"/>
                                        <p:tgtEl>
                                          <p:spTgt spid="2"/>
                                        </p:tgtEl>
                                      </p:cBhvr>
                                    </p:animEffect>
                                    <p:anim calcmode="lin" valueType="num">
                                      <p:cBhvr>
                                        <p:cTn id="14" dur="2000"/>
                                        <p:tgtEl>
                                          <p:spTgt spid="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5" dur="2000"/>
                                        <p:tgtEl>
                                          <p:spTgt spid="2"/>
                                        </p:tgtEl>
                                        <p:attrNameLst>
                                          <p:attrName>ppt_h</p:attrName>
                                        </p:attrNameLst>
                                      </p:cBhvr>
                                      <p:tavLst>
                                        <p:tav tm="0">
                                          <p:val>
                                            <p:strVal val="ppt_h"/>
                                          </p:val>
                                        </p:tav>
                                        <p:tav tm="100000">
                                          <p:val>
                                            <p:strVal val="ppt_h"/>
                                          </p:val>
                                        </p:tav>
                                      </p:tavLst>
                                    </p:anim>
                                    <p:set>
                                      <p:cBhvr>
                                        <p:cTn id="16" dur="1" fill="hold">
                                          <p:stCondLst>
                                            <p:cond delay="1999"/>
                                          </p:stCondLst>
                                        </p:cTn>
                                        <p:tgtEl>
                                          <p:spTgt spid="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
                                            <p:bg/>
                                          </p:spTgt>
                                        </p:tgtEl>
                                        <p:attrNameLst>
                                          <p:attrName>style.visibility</p:attrName>
                                        </p:attrNameLst>
                                      </p:cBhvr>
                                      <p:to>
                                        <p:strVal val="visible"/>
                                      </p:to>
                                    </p:set>
                                    <p:animEffect transition="in" filter="randombar(horizontal)">
                                      <p:cBhvr>
                                        <p:cTn id="21" dur="500"/>
                                        <p:tgtEl>
                                          <p:spTgt spid="3">
                                            <p:bg/>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6" dur="5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randombar(horizontal)">
                                      <p:cBhvr>
                                        <p:cTn id="31"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28596" y="2500306"/>
            <a:ext cx="8229600" cy="1428760"/>
          </a:xfrm>
        </p:spPr>
        <p:txBody>
          <a:bodyPr>
            <a:normAutofit/>
          </a:bodyPr>
          <a:lstStyle/>
          <a:p>
            <a:pPr algn="ctr"/>
            <a:r>
              <a:rPr lang="es-ES" sz="7200" dirty="0" smtClean="0"/>
              <a:t>GRACIAS</a:t>
            </a:r>
            <a:endParaRPr lang="es-ES" sz="7200" dirty="0"/>
          </a:p>
        </p:txBody>
      </p:sp>
      <p:pic>
        <p:nvPicPr>
          <p:cNvPr id="5" name="Picture 2" descr="La Tierra">
            <a:hlinkClick r:id="" action="ppaction://hlinkshowjump?jump=firstslide"/>
          </p:cNvPr>
          <p:cNvPicPr>
            <a:picLocks noChangeAspect="1" noChangeArrowheads="1" noCrop="1"/>
          </p:cNvPicPr>
          <p:nvPr/>
        </p:nvPicPr>
        <p:blipFill>
          <a:blip r:embed="rId2"/>
          <a:srcRect/>
          <a:stretch>
            <a:fillRect/>
          </a:stretch>
        </p:blipFill>
        <p:spPr bwMode="auto">
          <a:xfrm>
            <a:off x="8172450" y="5591317"/>
            <a:ext cx="647700" cy="647700"/>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714348" y="285728"/>
            <a:ext cx="7777192" cy="1734462"/>
          </a:xfrm>
          <a:scene3d>
            <a:camera prst="perspectiveBelow"/>
            <a:lightRig rig="glow" dir="t">
              <a:rot lat="0" lon="0" rev="4800000"/>
            </a:lightRig>
          </a:scene3d>
          <a:sp3d prstMaterial="powder">
            <a:bevelT w="50800" h="50800"/>
            <a:contourClr>
              <a:schemeClr val="accent1"/>
            </a:contourClr>
          </a:sp3d>
        </p:spPr>
        <p:style>
          <a:lnRef idx="0">
            <a:schemeClr val="accent1"/>
          </a:lnRef>
          <a:fillRef idx="3">
            <a:schemeClr val="accent1"/>
          </a:fillRef>
          <a:effectRef idx="3">
            <a:schemeClr val="accent1"/>
          </a:effectRef>
          <a:fontRef idx="minor">
            <a:schemeClr val="lt1"/>
          </a:fontRef>
        </p:style>
        <p:txBody>
          <a:bodyPr>
            <a:normAutofit fontScale="90000"/>
          </a:bodyPr>
          <a:lstStyle/>
          <a:p>
            <a:pPr algn="ctr"/>
            <a:r>
              <a:rPr lang="es-PA" dirty="0" smtClean="0"/>
              <a:t/>
            </a:r>
            <a:br>
              <a:rPr lang="es-PA" dirty="0" smtClean="0"/>
            </a:br>
            <a:r>
              <a:rPr lang="es-PA" dirty="0" smtClean="0"/>
              <a:t/>
            </a:r>
            <a:br>
              <a:rPr lang="es-PA" dirty="0" smtClean="0"/>
            </a:br>
            <a:r>
              <a:rPr lang="es-PA" dirty="0" smtClean="0"/>
              <a:t/>
            </a:r>
            <a:br>
              <a:rPr lang="es-PA" dirty="0" smtClean="0"/>
            </a:br>
            <a:r>
              <a:rPr lang="es-PA" dirty="0" smtClean="0"/>
              <a:t/>
            </a:r>
            <a:br>
              <a:rPr lang="es-PA" dirty="0" smtClean="0"/>
            </a:br>
            <a:r>
              <a:rPr lang="es-PA" dirty="0" smtClean="0"/>
              <a:t>  </a:t>
            </a:r>
            <a:br>
              <a:rPr lang="es-PA" dirty="0" smtClean="0"/>
            </a:br>
            <a:r>
              <a:rPr lang="es-PA" dirty="0" smtClean="0"/>
              <a:t/>
            </a:r>
            <a:br>
              <a:rPr lang="es-PA" dirty="0" smtClean="0"/>
            </a:br>
            <a:r>
              <a:rPr lang="es-PA" sz="3100" dirty="0" smtClean="0">
                <a:latin typeface="Arial" pitchFamily="34" charset="0"/>
                <a:cs typeface="Arial" pitchFamily="34" charset="0"/>
              </a:rPr>
              <a:t>MINISTERIO DE EDUCACIÓN </a:t>
            </a:r>
            <a:br>
              <a:rPr lang="es-PA" sz="3100" dirty="0" smtClean="0">
                <a:latin typeface="Arial" pitchFamily="34" charset="0"/>
                <a:cs typeface="Arial" pitchFamily="34" charset="0"/>
              </a:rPr>
            </a:br>
            <a:r>
              <a:rPr lang="es-PA" sz="3100" dirty="0" smtClean="0">
                <a:latin typeface="Arial" pitchFamily="34" charset="0"/>
                <a:cs typeface="Arial" pitchFamily="34" charset="0"/>
              </a:rPr>
              <a:t>DIRECCIÓN REGIONAL DE VERAGUAS</a:t>
            </a:r>
            <a:br>
              <a:rPr lang="es-PA" sz="3100" dirty="0" smtClean="0">
                <a:latin typeface="Arial" pitchFamily="34" charset="0"/>
                <a:cs typeface="Arial" pitchFamily="34" charset="0"/>
              </a:rPr>
            </a:br>
            <a:r>
              <a:rPr lang="es-PA" sz="3100" dirty="0" smtClean="0">
                <a:latin typeface="Arial" pitchFamily="34" charset="0"/>
                <a:cs typeface="Arial" pitchFamily="34" charset="0"/>
              </a:rPr>
              <a:t>C.E.B.G. MANUELA H DE PÉREZ</a:t>
            </a:r>
            <a:r>
              <a:rPr lang="es-PA" sz="3600" dirty="0" smtClean="0">
                <a:latin typeface="Arial" pitchFamily="34" charset="0"/>
                <a:cs typeface="Arial" pitchFamily="34" charset="0"/>
              </a:rPr>
              <a:t/>
            </a:r>
            <a:br>
              <a:rPr lang="es-PA" sz="3600" dirty="0" smtClean="0">
                <a:latin typeface="Arial" pitchFamily="34" charset="0"/>
                <a:cs typeface="Arial" pitchFamily="34" charset="0"/>
              </a:rPr>
            </a:br>
            <a:endParaRPr lang="es-PA" sz="3600" dirty="0">
              <a:latin typeface="Arial" pitchFamily="34" charset="0"/>
              <a:cs typeface="Arial" pitchFamily="34" charset="0"/>
            </a:endParaRPr>
          </a:p>
        </p:txBody>
      </p:sp>
      <p:pic>
        <p:nvPicPr>
          <p:cNvPr id="6" name="Picture 2" descr="La Tierra">
            <a:hlinkClick r:id="rId2" action="ppaction://hlinksldjump"/>
          </p:cNvPr>
          <p:cNvPicPr>
            <a:picLocks noChangeAspect="1" noChangeArrowheads="1" noCrop="1"/>
          </p:cNvPicPr>
          <p:nvPr/>
        </p:nvPicPr>
        <p:blipFill>
          <a:blip r:embed="rId3"/>
          <a:srcRect/>
          <a:stretch>
            <a:fillRect/>
          </a:stretch>
        </p:blipFill>
        <p:spPr bwMode="auto">
          <a:xfrm>
            <a:off x="8215338" y="5857892"/>
            <a:ext cx="647700" cy="647700"/>
          </a:xfrm>
          <a:prstGeom prst="rect">
            <a:avLst/>
          </a:prstGeom>
          <a:noFill/>
        </p:spPr>
      </p:pic>
      <p:sp>
        <p:nvSpPr>
          <p:cNvPr id="7" name="6 Rectángulo"/>
          <p:cNvSpPr/>
          <p:nvPr/>
        </p:nvSpPr>
        <p:spPr>
          <a:xfrm>
            <a:off x="2571736" y="2357430"/>
            <a:ext cx="6429420" cy="1292662"/>
          </a:xfrm>
          <a:prstGeom prst="rect">
            <a:avLst/>
          </a:prstGeom>
          <a:scene3d>
            <a:camera prst="perspectiveBelow"/>
            <a:lightRig rig="brightRoom" dir="tl">
              <a:rot lat="0" lon="0" rev="8700000"/>
            </a:lightRig>
          </a:scene3d>
          <a:sp3d>
            <a:bevelT w="165100" prst="coolSlant"/>
            <a:contourClr>
              <a:schemeClr val="accent3">
                <a:tint val="70000"/>
              </a:schemeClr>
            </a:contourClr>
          </a:sp3d>
        </p:spPr>
        <p:style>
          <a:lnRef idx="1">
            <a:schemeClr val="accent3"/>
          </a:lnRef>
          <a:fillRef idx="3">
            <a:schemeClr val="accent3"/>
          </a:fillRef>
          <a:effectRef idx="2">
            <a:schemeClr val="accent3"/>
          </a:effectRef>
          <a:fontRef idx="minor">
            <a:schemeClr val="lt1"/>
          </a:fontRef>
        </p:style>
        <p:txBody>
          <a:bodyPr wrap="square">
            <a:spAutoFit/>
          </a:bodyPr>
          <a:lstStyle/>
          <a:p>
            <a:pPr marR="45720" lvl="0" algn="ctr">
              <a:spcBef>
                <a:spcPct val="20000"/>
              </a:spcBef>
              <a:buClr>
                <a:srgbClr val="0BD0D9"/>
              </a:buClr>
              <a:buSzPct val="95000"/>
            </a:pPr>
            <a:r>
              <a:rPr lang="es-PA" sz="2600" dirty="0" smtClean="0">
                <a:solidFill>
                  <a:schemeClr val="bg1">
                    <a:lumMod val="95000"/>
                    <a:lumOff val="5000"/>
                  </a:schemeClr>
                </a:solidFill>
              </a:rPr>
              <a:t>DESARROLLO MIS HABILIDADES, PRACTICO VALORES Y CONTRIBUYO AL DESARROLLO DE PANAMA</a:t>
            </a:r>
          </a:p>
        </p:txBody>
      </p:sp>
      <p:sp>
        <p:nvSpPr>
          <p:cNvPr id="9" name="8 Rectángulo"/>
          <p:cNvSpPr/>
          <p:nvPr/>
        </p:nvSpPr>
        <p:spPr>
          <a:xfrm>
            <a:off x="1142976" y="3929066"/>
            <a:ext cx="5072098" cy="1452705"/>
          </a:xfrm>
          <a:prstGeom prst="rect">
            <a:avLst/>
          </a:prstGeom>
          <a:scene3d>
            <a:camera prst="perspectiveBelow"/>
            <a:lightRig rig="threePt" dir="t"/>
          </a:scene3d>
        </p:spPr>
        <p:style>
          <a:lnRef idx="1">
            <a:schemeClr val="accent1"/>
          </a:lnRef>
          <a:fillRef idx="2">
            <a:schemeClr val="accent1"/>
          </a:fillRef>
          <a:effectRef idx="1">
            <a:schemeClr val="accent1"/>
          </a:effectRef>
          <a:fontRef idx="minor">
            <a:schemeClr val="dk1"/>
          </a:fontRef>
        </p:style>
        <p:txBody>
          <a:bodyPr wrap="square">
            <a:spAutoFit/>
          </a:bodyPr>
          <a:lstStyle/>
          <a:p>
            <a:pPr marR="45720" lvl="0" algn="ctr">
              <a:spcBef>
                <a:spcPct val="20000"/>
              </a:spcBef>
              <a:buClr>
                <a:srgbClr val="0BD0D9"/>
              </a:buClr>
              <a:buSzPct val="95000"/>
            </a:pPr>
            <a:r>
              <a:rPr lang="es-PA" sz="2600" dirty="0" smtClean="0">
                <a:solidFill>
                  <a:schemeClr val="bg1">
                    <a:lumMod val="95000"/>
                    <a:lumOff val="5000"/>
                  </a:schemeClr>
                </a:solidFill>
              </a:rPr>
              <a:t>GRUPO</a:t>
            </a:r>
          </a:p>
          <a:p>
            <a:pPr marR="45720" lvl="0" algn="ctr">
              <a:spcBef>
                <a:spcPct val="20000"/>
              </a:spcBef>
              <a:buClr>
                <a:srgbClr val="0BD0D9"/>
              </a:buClr>
              <a:buSzPct val="95000"/>
            </a:pPr>
            <a:r>
              <a:rPr lang="es-PA" sz="2600" dirty="0" smtClean="0">
                <a:solidFill>
                  <a:schemeClr val="bg1">
                    <a:lumMod val="95000"/>
                    <a:lumOff val="5000"/>
                  </a:schemeClr>
                </a:solidFill>
              </a:rPr>
              <a:t>MANUELISTAS  SALVANDO </a:t>
            </a:r>
          </a:p>
          <a:p>
            <a:pPr marR="45720" lvl="0" algn="ctr">
              <a:spcBef>
                <a:spcPct val="20000"/>
              </a:spcBef>
              <a:buClr>
                <a:srgbClr val="0BD0D9"/>
              </a:buClr>
              <a:buSzPct val="95000"/>
            </a:pPr>
            <a:r>
              <a:rPr lang="es-PA" sz="2600" dirty="0" smtClean="0">
                <a:solidFill>
                  <a:schemeClr val="bg1">
                    <a:lumMod val="95000"/>
                    <a:lumOff val="5000"/>
                  </a:schemeClr>
                </a:solidFill>
              </a:rPr>
              <a:t>A PLANETÌN </a:t>
            </a:r>
          </a:p>
        </p:txBody>
      </p:sp>
      <p:sp>
        <p:nvSpPr>
          <p:cNvPr id="10" name="9 Rectángulo"/>
          <p:cNvSpPr/>
          <p:nvPr/>
        </p:nvSpPr>
        <p:spPr>
          <a:xfrm>
            <a:off x="785786" y="5429264"/>
            <a:ext cx="6572296" cy="1077218"/>
          </a:xfrm>
          <a:prstGeom prst="rect">
            <a:avLst/>
          </a:prstGeom>
          <a:noFill/>
        </p:spPr>
        <p:txBody>
          <a:bodyPr wrap="square" lIns="91440" tIns="45720" rIns="91440" bIns="45720">
            <a:spAutoFit/>
          </a:bodyPr>
          <a:lstStyle/>
          <a:p>
            <a:pPr algn="ctr"/>
            <a:r>
              <a:rPr lang="es-PA" sz="3200" b="1" cap="none" spc="0" dirty="0" smtClean="0">
                <a:ln w="900" cmpd="sng">
                  <a:solidFill>
                    <a:schemeClr val="accent1">
                      <a:satMod val="190000"/>
                      <a:alpha val="55000"/>
                    </a:schemeClr>
                  </a:solidFill>
                  <a:prstDash val="solid"/>
                </a:ln>
                <a:solidFill>
                  <a:schemeClr val="bg1">
                    <a:lumMod val="95000"/>
                    <a:lumOff val="5000"/>
                  </a:schemeClr>
                </a:solidFill>
                <a:effectLst>
                  <a:innerShdw blurRad="101600" dist="76200" dir="5400000">
                    <a:schemeClr val="accent1">
                      <a:satMod val="190000"/>
                      <a:tint val="100000"/>
                      <a:alpha val="74000"/>
                    </a:schemeClr>
                  </a:innerShdw>
                </a:effectLst>
              </a:rPr>
              <a:t>TEMA:</a:t>
            </a:r>
          </a:p>
          <a:p>
            <a:pPr algn="ctr"/>
            <a:r>
              <a:rPr lang="es-PA" sz="3200" b="1" cap="none" spc="0" dirty="0" smtClean="0">
                <a:ln w="900" cmpd="sng">
                  <a:solidFill>
                    <a:schemeClr val="accent1">
                      <a:satMod val="190000"/>
                      <a:alpha val="55000"/>
                    </a:schemeClr>
                  </a:solidFill>
                  <a:prstDash val="solid"/>
                </a:ln>
                <a:solidFill>
                  <a:schemeClr val="bg1">
                    <a:lumMod val="95000"/>
                    <a:lumOff val="5000"/>
                  </a:schemeClr>
                </a:solidFill>
                <a:effectLst>
                  <a:innerShdw blurRad="101600" dist="76200" dir="5400000">
                    <a:schemeClr val="accent1">
                      <a:satMod val="190000"/>
                      <a:tint val="100000"/>
                      <a:alpha val="74000"/>
                    </a:schemeClr>
                  </a:innerShdw>
                </a:effectLst>
              </a:rPr>
              <a:t>EL CALENTAMIENTO GLOBAL </a:t>
            </a:r>
            <a:endParaRPr lang="es-ES" sz="3200" b="1" cap="none" spc="0" dirty="0">
              <a:ln w="900" cmpd="sng">
                <a:solidFill>
                  <a:schemeClr val="accent1">
                    <a:satMod val="190000"/>
                    <a:alpha val="55000"/>
                  </a:schemeClr>
                </a:solidFill>
                <a:prstDash val="solid"/>
              </a:ln>
              <a:solidFill>
                <a:schemeClr val="bg1">
                  <a:lumMod val="95000"/>
                  <a:lumOff val="5000"/>
                </a:schemeClr>
              </a:solidFill>
              <a:effectLst>
                <a:innerShdw blurRad="101600" dist="76200" dir="5400000">
                  <a:schemeClr val="accent1">
                    <a:satMod val="190000"/>
                    <a:tint val="100000"/>
                    <a:alpha val="74000"/>
                  </a:schemeClr>
                </a:innerShdw>
              </a:effectLst>
            </a:endParaRPr>
          </a:p>
        </p:txBody>
      </p:sp>
      <p:sp>
        <p:nvSpPr>
          <p:cNvPr id="11" name="10 Elipse"/>
          <p:cNvSpPr/>
          <p:nvPr/>
        </p:nvSpPr>
        <p:spPr>
          <a:xfrm>
            <a:off x="7358082" y="4429132"/>
            <a:ext cx="1500198" cy="7858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A" dirty="0" smtClean="0">
                <a:solidFill>
                  <a:schemeClr val="bg1">
                    <a:lumMod val="95000"/>
                    <a:lumOff val="5000"/>
                  </a:schemeClr>
                </a:solidFill>
              </a:rPr>
              <a:t>SEXTO GRADO </a:t>
            </a:r>
            <a:endParaRPr lang="es-ES" dirty="0"/>
          </a:p>
        </p:txBody>
      </p:sp>
      <p:pic>
        <p:nvPicPr>
          <p:cNvPr id="15" name="Picture 4" descr="Tierra"/>
          <p:cNvPicPr>
            <a:picLocks noChangeAspect="1" noChangeArrowheads="1" noCrop="1"/>
          </p:cNvPicPr>
          <p:nvPr/>
        </p:nvPicPr>
        <p:blipFill>
          <a:blip r:embed="rId4"/>
          <a:srcRect/>
          <a:stretch>
            <a:fillRect/>
          </a:stretch>
        </p:blipFill>
        <p:spPr bwMode="auto">
          <a:xfrm>
            <a:off x="214282" y="2285992"/>
            <a:ext cx="2068379" cy="1617098"/>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9" grpId="0" animBg="1"/>
      <p:bldP spid="10" grpId="0"/>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724648"/>
          </a:xfrm>
          <a:solidFill>
            <a:schemeClr val="accent4">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a:normAutofit fontScale="90000"/>
          </a:bodyPr>
          <a:lstStyle/>
          <a:p>
            <a:r>
              <a:rPr lang="es-ES" dirty="0" smtClean="0"/>
              <a:t>¿QUE APRENDEREMOS HOY?</a:t>
            </a:r>
            <a:endParaRPr lang="es-ES" dirty="0"/>
          </a:p>
        </p:txBody>
      </p:sp>
      <p:graphicFrame>
        <p:nvGraphicFramePr>
          <p:cNvPr id="4" name="3 Diagrama"/>
          <p:cNvGraphicFramePr/>
          <p:nvPr/>
        </p:nvGraphicFramePr>
        <p:xfrm>
          <a:off x="1000100" y="1785926"/>
          <a:ext cx="6858048" cy="42148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84368" y="5661248"/>
            <a:ext cx="646113"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mph" presetSubtype="0" fill="hold" grpId="0" nodeType="clickEffect">
                                  <p:stCondLst>
                                    <p:cond delay="0"/>
                                  </p:stCondLst>
                                  <p:childTnLst>
                                    <p:animRot by="21600000">
                                      <p:cBhvr>
                                        <p:cTn id="11"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Graphic spid="4"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2071678"/>
            <a:ext cx="8229600" cy="1428760"/>
          </a:xfrm>
        </p:spPr>
        <p:txBody>
          <a:bodyPr>
            <a:normAutofit/>
          </a:bodyPr>
          <a:lstStyle/>
          <a:p>
            <a:pPr marL="0" indent="0" algn="just">
              <a:spcBef>
                <a:spcPts val="0"/>
              </a:spcBef>
              <a:buNone/>
            </a:pPr>
            <a:r>
              <a:rPr lang="es-PA" dirty="0" smtClean="0"/>
              <a:t>.</a:t>
            </a:r>
          </a:p>
        </p:txBody>
      </p:sp>
      <p:sp>
        <p:nvSpPr>
          <p:cNvPr id="22530" name="AutoShape 2" descr="data:image/jpeg;base64,/9j/4AAQSkZJRgABAQAAAQABAAD/2wCEAAkGBhQSERUUERQVFRQVGRcVGBUXFRQUFxQYFRQXFRgXFRgXHCcfGBkjGhQUHy8gIycpLCwtFR4xNTAqNSYrLCkBCQoKDgwOGg8PGiwkHyQsLC0sLCwsLCwsMCosLCkvLCwsKSwsKSwsKSwsLCwsKiwsLCwsLCwsLCwpLywsKSwsKf/AABEIALwBDAMBIgACEQEDEQH/xAAcAAABBQEBAQAAAAAAAAAAAAAFAAMEBgcCAQj/xABHEAACAQIDAwcFDgUEAgMBAAABAhEAAwQSIQUxQQYTFCJRYXEygZGh0QcWFyNCU1RykpOxssHSM1Ji4fAVgsLxJHNDY6I0/8QAGwEAAgMBAQEAAAAAAAAAAAAAAwQAAQIFBgf/xAA0EQABBAECBAIIBQUBAAAAAAABAAIDERIEIRMxQVEFYRQigZGhscHwBjJSceEjQmLR8TP/2gAMAwEAAhEDEQA/ANwZo1NZryl91cqxTBKrAaG84JB+oojTvO/s41YPdK2i1vBlVMG8wtk/0wWb0hY/3Gsf5inIIg4ZOS8shGwRo+6TtD54fdWv20vhJ2h88PurP7KC9HpdHpvBnYJbJ3co18JO0Pnh91Z/bS+EnaHzw+6s/soL0el0epgzsFMndyjXwk7Q+eH3Vn9tL4SdofPD7qz+2gvR6XR6mDOwUyd3KNfCTtD54fdWf2UvhJ2h88PurP7KC9HpcxUwZ2CmTu5Rr4SdofPD7qz+yl8JO0Pnh91Z/bQXo9Lo9TBnYKZO7lGvhJ2h88PurP7aXwk7Q+eH3Vn9lBej0uj1MGdgpk7uUa+EnaHzw+6s/tpfCTtD54fdWf2UJsYQEidBxoli8GpWSu7siaUmmiieGFvNOwaWSaNzw6qTnwk7Q+eH3Vn9lL4SdofPD7qz+2gpw9Lo9N4M7D3JLJ3co18JO0Pnh91Z/bS+EnaHzw+6s/soL0el0epgzsFMndyjXwk7Q+eH3Vn9tL4SdofPD7qz+2gvR6XR6mDOw9ymTu5Rr4SdofPD7qz+2jOy+WuNZZe7M7vi7Q/BapnMVY9jkAIf5SD6DNIa6mR20I8Fl25Wk4PEXwg5x5Y6nqoAO4QK8v4+6AYeO/KunpFEEhlBG4gEeioeJSK8JLNqB62Z95+S7MeB2oKnba5U422GC3QCv/12zPpXsqt/CTtD54fdWf2Ub5QuCz+j0CqWbFe28NdxYg6Qb0PkuRqfVdTT3Rn4SdofPD7qz+yl8JO0Pnh91Z/ZQXo9Lo9dTBnYJbJ3co18JO0Pnh91Z/ZTmH907HqwJuI4/la2gB+wFProD0el0eqwZ2CmTu5WxcjuXlvG9Rhzd8CckyHA3lDx7wdR376tNfPeCvNZuJdtmGRgw83DwOo8Ca+gMPeDorDcwDDwIn9aRnjDDY5JuJ5cN1UfdNtzZtf+w/kas76NWncvrc2rf1/+Bqj9Fo0JpiHKPWQy7s5lALKQGEiREiAZHmIPnrkYImIB62g79Y07ddKs1lb0BkQglUt5lLDPzdsrplUE6STqdQNdBXee9MlJnJcGrQ3xwuqRp1iTdyxPyjIMaa4h7LOAVV6NXnRqtbNfELkPyQYzn5AlI4Ll1ybgSfM3fxVy4jZl6rBV0nKrBi2nV7zCkkAHjpFh57KsAqz0al0ai/RaXRa1kqxQjo1edGo02BIAJUgHcSCAfAka1z0Pdpv3d/h21MlMUI6NS6NRc4WvOi1MlKQno1edGox0TjGm7z9nrHppdFqZKYoP0ap4ErB4iKkdFrm5aiufrxbA4dCun4Y6pCw8iPv6oX0WvOjUWSxImuui07HJm0O7rnyRFjy3sUH6NXvRqL9FpdFreSxihHRqXRqL9FpdFq8lMUI6NU3Z5ymDxqV0WiGxtlZ2JjRR6zp7aBPi5hyWmAh2ymYDbNy0MoMrwB4eBrvF7cdxGi+G+vMRszKCeAE0EZGO81xG+Gxyuy2+/LknDOWilG2jdnQUO6NRfotedFruxMEbcQk3EuNoR0avejUX6LS6LRMlnFCOjV50ajHRaXRamSmKDnC1tuyh8Ra/9afkFZScLWsbOHxNv6iflFL6g2AjQirQnlbazW0+t/xNVhcHM6gZQCZMCOsZJOgACkmasnLI/Fp9f/iaqQcjUEjwjXeNQdDozD/caXEpaKC25tlTUtvbKrmUTC6jUhTChipnTKIIg9XjxXNuIMrO4nqnMYtiG16zkWEEbyAdONedHZ8kPJJVxOkNc5tzELw5y1JbUzpMaNmy2WRcBDAsBOrQDBVSs5uoYjUd01XEPZXipC27qwsLAKkLA1yrzYAAfrCGg798GQIptLDBCoKlWIOhXeQhAzA5T/EUDeTmgaRSfDuCSbm5tWHVM5JzAZR2KCRxjz+XbNxCTzglYkKRI1VNVCwINtNYEELB11riFSgmbljKYI10O+d+vCucgrk3DABMwIG4QBw0AHGvM9VxX91nEJ+1isuU5QCqopMiCENufkTqqMNSfK3xTvOuujJJEE672QoWJ6mvWR51jrazAqC+oI7QR6alnH3OKrEuTCuAc5kz1oOsHXioqsnLWy7t4loEJ2azIhTbLAdTQEI0jXW42utI4hiIKADKF0mAdII6sxoSFmNTvpnC4l1K5QGKzllXJjMXiA0SCTqADBIp9OfiBbO5VzZLubqEEHNmk7h6Klu7qbLyzjioClBpoZbcYtgkDJpPNmVMznOvbFyipL4K6xJ5phJmApAE9g7K8/0y982/oqW/zVWExlFNYiyCKmHZd0b7bD0V6uy7p3IfV7aE92X9Nx59ESMlh4jRyUHD2YmakWbIZgvaeyYAEkwOwAnzUuivJGU6d49tPjY94jRDBBGjLqCII36ihaaZjxjG66RdQ14dnIKtcjA6gSoaWWCSIK3Ra104uygeNeLgweK66qcwAIhSTJiABcQme3uNOjZGI/lft8viCpnyt8op8VBrxdkYgAgLcAMaB9NIjTNwgegdlN2/zS1tXg2dI0InWRqIhygmdZJU7wBpvrg4LRjocoBO/jHGIJ6wkTxpxtk35kq/EeVMgmSDrqJ1g14NmXxPVua6ESYMADUTroAPMOwVLf5qeqouUVaeT2CAszxcz5hoPwPpqvrsq8THNvrpuq7WcPlUKBoAB6BFIa2SQNDRaJGATaDco2C2wvFj6hqf0qs5RRnlKHa7ARiFAGisRJ1PDw9FBzZcb1b7Jo+mMjYxZ5rL6JXmUU7YvBQVIaGKNpuKicwPXXQg8QRrw31HLRv9lPWsewCgqDAAIJiSBaAPk6H4t+3+Id+ss8R/dZACcGJAibYmBMKoB1ssZGYSDlueZx5ukvpIBRjBMaISwNxiBo3VMMDoNdRpvrhdpmQcskZROcSQMsz8X5Wh1Eb9IOtcDaDQunk82NWmRbBEeTuIKnjqPCJm7uroJ5MQmWebBIyycq5T5PAMMvkvpuObu0be0pJg6SYmJjhMaeivRtIgghAOqq+WSeqLoBBy7xzogmfI79G7+LzxIAIndEEEyIAAAitCVwVFoXfRh3emtBwQ+LT6q/lFZrmrScD/AAk+qv5RVOkLlbBSG8ptntdRApAhp1n+UjhQJOTB43B5lJ/E1a9onQeP6ULxWLW2jO3kqCx8AJ0ojIwRZQpHkOpCbnJrKpyXGLdWBJUHJ5O47xAg8IFAtV06wgnTMwAJ3iJgTxFWrau1ls21ckQ1y0mv/wBlxVn0EnzVH5Qmzas3L91Qci5jqRJA0BI8QKxNgyrNKmOc5VwNwlo00zNGgAGk9gA8BXUkcWiBpmYiBuEE8PVVrXCWmtwipDLKmBxEgz6DNQdnbNQ5S65hlWHkG2dJ0gydSdd1ClLYyA4jv7FtpLhYUDY+AS6xDNBGoURLdu//ADWrPhsIiKFVRA7QCfOa5t2lXyVA8AB+Fd5qcbHQQHPtPBqG8oLh5rTdmE+Gv6xUzNXjwQQdQdCO2rcyxSoOoqtbKufHJ9arbzlU/GWOj3lI1WQy+AOo8atFu8GAIMg6jwoUTasFbeb3UjnKXOVS0XaNtmyzcD3Q3WuIyrb527Kw7kglCnkQAAkCc9NFtpgO6gl2BhWaxlVsuH8lc+UpmW+BJDQSZBOpPYs15qy7exZVVA4kn0D+9MbJuMwczG5Z7J1J9VVbbl7GOwzAgjOGVeaAVWdYNo5+sck6vrmndpRPYDYlbTtfyhWt3DAy9V15sLBBkhgbu/dkG6dfKcL0nxNxy2AOwO+wr5ld0uEOiG25rfpub+Sm2G0ntJPp3eqKO4IgKCBEjXxqpcqMHeNu2MOxVtCSGK6Cy4A0Ik5skTImJBE0zYv7QfMoUqnOgqVNnOE5xDDHMOplF0mBmMqIImr8MhbBq3MdV7gd9jt7wq1rzLAHjyPl92r1zlLnKp2Cv7RBVbifFgWgzA2HeRb+MK53ggvlnNJAzZSdKWFXaGYBjAMKzk23yrnQl1Bczchr0giIW3E6ivVexcNXHnKXOVBwFxzatm6ALhRC4G4OVGYCCdM08afzVrFZtTcLq3hrU0mouz16s9v6V3jLkIe/Sln7vpNM9VlqI16TXnO0zmrzNTOKVyQPlTZ6yP2gqfNqPx9VRcLt+4gykK4G7MNR56J8obBa1I3oc3miD7fNVfu4TLaS5/MWEdkbo9BoDwQ7ZFaQQlicUbjZmjwAAA7gKmbMx9pQVu2ww3hsoJ8D3VH2thwrhk8i4Ay+feP87aWG2RdZspUrxJYQB7T3ViiCtWKT+I2jaPkWEHeS0+hSKcs38My9dGVv6WYg+En8aIYTYNtR1+ue06AeAmg+1MCtu8qgwrQe3KCYNaLHDcrIcDsncBs4Xrhyytsd8nuE9tX7DJCKOwAegRQPC4dba5UED1k9po7a8keA/Co9mICJE6yUJ5U7QWxY5xohSN/9RC/rVY5cX8uDcaS5VACSA3WkqSOBCnzTU73Vn/8AByzBe4gGgO459x3+T+FVfl5is+FsQ4TnGBzEjdzRYg9syP8ADRoz6iXmProdyj28ThsEgY7lZyNdbRyhTMmZRhPb6vNocqjicJeBkZ73VIh8qE84uYajgBHbEcKpW28cGRELlmt5lDakkS3HsOYeGXvIHWAuq6C2QSB1yqqBGVW62YnTfBERAHgE9VGZsR2IK3BIGXfZarszlEDhCin4y3hi28TpmtgjgdQpnd1hXfIzaQODtZiYUspLEAgAkjN2aEVnWGZrauAIzA2lUqCf4ikZ2B1U5RvMaDfuJHCYl7ez8XnMGRqDuLoIMgmT4fy0j4nFxWtc3uBftr6prQvAcQexPw/ha0+leZqrmy9sNcxJUnQ4axcjvZ7hJ9DpRznK7WkkdNC17hRKRmbw5C0dE/mpZqY5ykLlM0g5KvcoMZmu5RuQR5zqf0HmoryeuHmRP8zR4f8Ac1VbiMbpSJYsRHfNXDCWubRUHAR4nifTS8YJcSjPIDQEC/0bGm/zjXlgM+XK79RHuWmK5TbIYFbRGUmAXkHSnLOysb1A2IgDIGK3HLFA4zDW3/EIk85I35QANQf5yubl6AT2a1twawFx5DdZDi4gBUS5sfEKSBcEK7EDOxkE3M0MUlCQyrxywSJmKO7G2VibSMt24ptCxkVAztDgKc3WUa/xJIOsrpXdlczAdp/7o6Wry/4fLtQ6WZw5mvmT9F3PF6hEcY++yH7Wttcs2zbYrrbLEGDklS4BgwSAR5+FV21yfv3G+NuhyBcyyxyhmKQwGXq9UOI1idN5qx4EzaKHehZfQZHqiuLbQQeyq8RcdNrGS1saJ9mx+C3oWifTOZ1Fj6j4oY2zMdoDdzXIufGZoRQ3NDqkLmVzlcgAEL4aVxc2LtAywvpzuQJn5xwNOt1VFuFGYLO/MJmJgWjnKXOV6vALz/EKfz0s1V7bHKQ2L1tCoyMMzuSRkGaN+4bjE7zCjUiotrl6pyNbtk6XHYMyCObt4l4AzS3Wwx13AHtMVTnBqtrXHktJs28qgdgoftW9qF7NfT/nrobZ5dWnuNbRWLK9xJLW1U82F1UswzSXACjXQ8BrWn5fq5LG2xkZgFNuYW09y5Mv1YFpoBgsBIkblId3WU3Ns2grTmpZqjrdkAjjr6a95yn6SOScunqnwP4UAv64JI+SR+LD9aL4i4cjR/KfwNDcMs4OP6GPrLChPbZryW2u+a8xf/8ANYb+Up7P0FHi1CMdZ/8AHyj5ISPMRRDPVtbR9you2T+aq9yhQtdRV3lYHnY0az0NxOuKtdysfRPtqSNsUox26L2zAAJkgCT26b6sNnyV8B+FVnnKsuH8lfAfhQpxQCPpzZKofuz64O0ubJmvATPZbuGI47qpu3+tbwlzNCjCmSWBEsqgQW+UxG/UkKdDBnZNq2VZQHVWBO5gCN3Yaou3Pczw98fFtcsEbgrF7Y37rbHqjU+SRvNc1+uERLCFcsRc6wskxIV7juZIY6ToeGpg79NdeNP28Vl4ALuEDz0X2x7nWMw8lVF9B8q1q0d6Hreiart1HUDMrCRMkbgOJ7BqN9cx8r5DZKFRap6Y55OUSN4n1jXhT1na2UPby5Uu5RcXg2XyTHcePGhOHx08acv35ER5+zwrIe9uwUtWqztg2bnPAwxRbOaAQEXydO6Brvqc3KC9v55o37xHqFUy1eJtkHXs83/VOYTaUDK26I8P7URs7wMQTX7qyQTZV0tcpr8SLmYd4Q/pUuxyvug9dVYdwKn2eqqNsfFwSp3HXzj+34U/c2kYIOjKy/7hm9lEbq5W/wBxUxBV+t7ZsNet3Jys0oQ2mpHVM7uET3irBnrGdv4rrBB3Hzk/9VZNg7QxFuAbikadVhp6Z3+Arpxa+q4g59v9LD4jWy0PPUfHXeoe+BUTD47MPkz3Ex+FN46/uBEcZ0I9PtiheKa+H0OTB25Fdeuyc8O0z3aplja7926c2f5c9g/tRPPQzZ+4nzf56alZqv8AD2n4ehaf1En6fIK/GZctW4dqH1+q5stlvOODBX846p/SubukzuE+imb2IAIuAyBbdvEDKw/zvoDszbBfAZ2ILde3KneSxiCd+h9VA8fgyhDh0PwP80mPA3kz8P8AUPiP4tW6zdkCvUvAgEGQdxHGgWH2p8S2vWS0H3jeUMesD00xyLxRbCIGJzKWXrQGMGRIB7DXU8Om42njPWvlskPEYDBqXsPf4HdWUkf56ajLtY2LjBcOHGRcrw+VZfK+fJbYqsFdwJMnQAEgbsXa/PG9MjJcZRPFeBHdoa0DZtnJaUcYk+J1/WjahwDNuqDpm2/9lTsfyvuW1ObCMWbnHAKFTbbmi6AkKczSGUkbi69oBk2106wXNxjUSBGhIkiNNeFF+UeJ8lB9Y/gP1oHmq9NH6l91NS+312UjPXueo+almprFK2ny54angO09nnpvDXA3kwwLFQCIEZypETw17tK5QEkADMSQIJgGSNDXOz7mZhBNwZ21bQwrmfswQPqilZdnEf4lOQi2A/5ALrD4oG2rgypUtJHyMpbNBO8KJj1U5audUazoPwqFhboNnMHYqLTvzvygvMsedj+bcY7TT1ttBrwH4VcW7vYFUwxZf+TvhSk56Ya0edVzuyFQe05gTHh+teZq4cwV3dYudYnqhB1O0dbWdxy0ST1a8ygxDK/IEqXnq2YbyF8B+FUvNVzwvkL9UfgKDqRQCY0hslRtrNCr4/pQXF45baM7nqqJMCaKbfaEXx/Q1nvLfbQS2toEE3D1hOoUQfNJj115nVi5SmnmlIvbfN5mCNFuIC5QCwI1LTMjUiNN1CsZstdSnVgTrrJmY7t1Br23ObXSC3AGY8dKh29tXmudRnMnRR2TMRuoWw5Idg7FMtyTVlPNlUaZL3CwAkkgQs6nduOk0N2nsTEYcTetNk+cWHtkcCGXT0xVm2hiAYnVz5aJmlT4nWDpR3kntFubZHBCLMO1zMDJIyCeAAPGtE9UPAXSyyzjVG6kb/EbvwrRdvbO2bczG5kV+LWjlad+5eqx8QapmI5OIHPM3Xa2AZLWoIiDB6wB0M8N1bbHluAVODJ0Ch4TEwwp/aOJiGgGOBnWD3eNTcJsBN/WeBJgll7h8Wum8HVt1FrOCtrlzBI1Ykxl0jRWCuxAJ4xInsog0zjv0Rooi1wzrnyQDZeMF65nYQUE/jHjr4eeiNzbH8p1Og7B2sa72hsvm2a5qrOkspEEGTqJYluwmBwMdaq0mIrEgIOyb8QEQwfGKu79lK3WdrhIVGJY6TPpJY7vNRa1tMKAcxdvEkeFUBb1WfCAgKBvAHZXN1gyZiV1fw3AJZnvdya35n+CrNhOUhUZWtKTOhDEHXt01orcv3OZZ2VVIUmA0kaaaERv4TVEXaOQiWJdjpG/U8OwUX2jt6MOV7hI/AecxXT02ol07Axh2HRef1JZPK97hzJpSGxZXZ4JnMtjKdwbylQ+DQO/fx41/A7SzWikEdcOFPDqgaRuGo7dx83Oz9uqUe3fnK/ykgEdYMIkEbxxFebZ2OUVcTav87ZkZp6rKdd4Gh0JFdCbUs1MJjOxI+PRX4e46bUsl6Agn9uvwU0XzzN6NSyxEb+sGhogkGCOz8KhbF2pdtXbYbeHLEAE5s1vKJYEgGB6hvOgesoGIBEyQO4g1X8azWrjADTL1ozASCQCdxBGp9tKeDS01zOxv3/8XoPxXpg2Zko/uFe7/vwV49zS6tzEvbWIeHeARJDatqNxltO7xjZEubu+ss9yXAk3rl45YS3zQygiWbK5PfAXf/VWi4zGC3bzk7gY+sdFHnJHpres1n9dsTTy2P7lzPoV5/TsDWF5+6tANrYrPeY8Aco8F0/Gah56Y5ylzleqazEABcVz8iSU/npZ6Y5ylzlXSrIIjswzet/WHqM/pU7Br/5rD+pz/wDk+2o/J60pL3Gn4oBhEdjTod+6jVvB21vFwXzl8hPVjMbebdG6K587wHkeVLpaeMmMHztDNhpN9xwAufnig6PoPAVZ8PYtW2Z1LyVLnyTozcBG+aA7fwqWLqW0nrKzamfJIH6ipDIM/YApPEcP2JKj56ev2GFu04AKsbkk+UrdUKF7FIVie8CoXOUax9sjCWuq0qxJ6p0BzanTvHppifYt/cJfTnZ9fpKGZ6vOD/hp9VfwFZ9zlaDgv4afVX8ooWrGwRdEbJQvlQ8W1+t/xNY1y6xdo3l5sKWZZZ1aZIOUCAY3AekVq3uh4Y3MMEU5SzRPmJg9xiKxTamGa0wzKJtySNDII3jtrz88Yc5xvfsmpVBxODvjrsjFfTAid0yNJ4dtTdg7UVJPyjpodSOAA41IwXKZI68jugnTwHdT2w9no9x8QoGVm+LA3bgC3nIJ89Y00HGfR5Dmg8t2lQ9v37wcG4QAVkQBAk6qTImDx4yab2VbzvDdYRuzbzPBgBBGvbpRrbmAD2QVUZkGcFeMABuEgxv7wKE7Df4zK3yxrMgmDIHWPdGg4DtrpNY1rxQoJy/UNc1MGyDmAtzofJPVfuIKiW10360wgE9aFOpbNCspU7pbM4KtwIB/CtC5KbGVT0i4GYTFpcrOxYTqIBMCDHfJnSneWexkvW7t0Jcs3kVGzafHKWygXUVusIneQRu3aVJQ0HZaic4jdUQCYzggnU5iysFU7lZ2AME8F3N6TWx9jvfuqiwJHWdQNFH8ynQgbh2kjdQTDnU5IDE5erAIAPykQM+hJB6w0PovnJJ16PfZt3VzSCNFmQQdeB0OtSOTFpCkrMnApvbnJW2qv0VhGUc5YDTKqYZgFIJJBgqSJ4ERBzD3lXix5t0KSYLNDRMddVnK3ca2nat9L1q4ti31RaurrbFtGLZYAkRuB3iq1c2bcVGa5mVFyquYs86fJKhVE6A6EgqddaUmF2VmSMPbv0VFs8h7gILXLcAzADH2UcXZW/rbxExu9dTTdrlrwrg6hsr5WgDZdrwvVQabSyjKnHbv0NUhNzkmhaTduehfVpUi5sK2wAZnIHeon0LUs3q4N6nqXm9kPbk9aDAdeDPyhvGvZ2TU3B4BLQKiWVt6vDKR2ERTWKvaA/ykH9D6jXZu1qlE8+y0aCvUHYNR5p3VAXkYL98rzuU3ZjMGPWMaSDoTG+DrGlEMPi4BBrm/iSSCNCNx4jiD6qRg40MzsDzvzXpdbrWarQsa82RR92xWh8jNiNhMMLd0qbhJZypYqTlCCJAMZUXh20N90LGEDC2lDHPeV2K7gto5ut3Zip/2miOz+U1psMt266qfJYccw3gDeZ36dtVnlByvF7q27agcHdQX/wBv8vjv8KDo5pjquJKy6Nnpv/FClxpcBFi01sn+cpc5Vfs7Vcb+sO/f6aIYfaCtxg9h/SvoUGuhm2Bo9ivPPhe1EOcpc5TE0pp6kFWjkogdbynQEKCeyc1WE4dc0zrnD7xvyZAPCKrfI9My3wN5VR6Q1HzgmknTyrR38Eia42p/9T99F3tJ/wCLfvqvWwKQRmPkZN43AyTu7aC7fwIu42yC0AWrp0gnylOk+HrotcwDEEaapeXfxuMCvm0qFjbM7QsdnM3l9JX2GlwaNhHIBFFRV5O2zpnf5PyV+WJFO8qGYYO+RMC1bK+MmY7/ACfVRoYIDWT8ns+QIHCgvKjEEYS/HybdojxLGfwFbfI5/wCYrLI2s/KKVW5ytGwP8JPqr+UVmbca0zAfwrf1F/KKe1f5Wrn6H87kB5ctFq39f/iaz7amEt3F+MhSNz6Aj07x3VfPdB/g2/rn8hrHNsYFkbMSWU8SZI7jXAezKbnSdk5rnG4OynWVxccEZQF7DxaYAoxsIM1otlUS7Eqm5c7M0KOIEHv36VV89WvkviclsE7ixntEZtQOPlU5GzE31QxXIqSAN/b66quJsGxehdOtnWSFBHZoJPZ5qteGtFgoETlnX+lJju3UV5P7AtYi4/Pqfi1GklYk7mjhx89HmFt8wiQmnb8irBsHG5cHh7iI1zUkKu8hudAOu4ailtqxexNjEA2lDXERFTMGmHk5joAYJ9FT8G1i2otWBITQJaBuBZJPCQupO8iujirjr8WoQurc2zkHrLA6yLw17eG6lSQSmQKCz69sJLFxExN7UiMiSWUHiebyiCBu1PVmrnsHCYexZPN3QUaCzHKpJjTMIBDEdok1SMPds27rXcc7v1iQgUs19rbMhZ9AuUOhGaROWNwE321i+et2b62irsCyhli7bGR2AMbpygRqOtxqnGNuzT+60GS1k8UDyUltoDKWS27qsy0ZVEb9XIPoBoXytuOMM4uBQQbRGUltGJ3kga6dlSrJxL22QpbthyxYksx65khQN0TGs0M5SbPa1g3z3GuMz2yWbfodwnhQ3/lKG/8AKVSzdrk3K4pVzkkvS1eTTt3DMoBZSAwkTxBAMjzEHz1wLRMQD1jA7zIEDzkDz1dKJu4sgjtEVzYaVB7hXbmJnhJ9H/VcYZIQeE+mp0UTlKa6NswGjQkgHhKgEjzBh6a5qlEqVKlUUSpUq8Zo36eOlRRS8PtFl08odh/Q0Tw+PV+MHsP+a1VL+27CeVetj/cD+FQ7nLHCj/5J8FY/pXT02tni2/MPP/aC/Th/ILeNlYa1Zw63dUzIhcy2unZ4nh21C+EDZsx0+zPZzwrHbfuvBLZtB7rWyAMrICBBBEFjI3VRlv4NXzL0jtgi2Rr5xReKXmyCn2eqAKX1Ja5W4NvJxSt4MT+AojiMNbU885IKKeuWPVXefNXzpsXl5hregs3mO4ZQhPomtVX3TreKsvbXBY8F1KycP1dRG8NULwOa3at+G21h7hUW74Yt5MMTm8NKm4rBJctm24lCACNdQP8AqqTsEomU83cXKyxnQKYEE6T41affHa/q+z/es8aP9QVWFQXeWuQICvcT7LkfpWmYD+Fb+ov5RWcXsL1nI3M7vv8A5mJ/WtHwA+KT6q/lFOPnZJG0NdZHNKQMLZXmtlWvdDaLNr65/I1Z3iCDIImdCO2tV5V2Fe0FcSCfODB1B4Gst2rgmstB1B3N2+w91cuRzS8tKYf2VX2js7J1l1X8vj3d9S9h7VC/FvoCdG7CeB9tSzc7d1Csfs3L1k1XiOz+34UaKYtNO96AW0rbbulTIE7xG6ZUj060a2LiA3S2AJGVDEamCkiDx0iqJsbbMQlw6blY8O4+2tE5D/xLv1V/NTcgDmkrcTqcAjGD2tdZne3hiAwQAMwRVCZtTp/VuHZTmy9n3UfNduZgJC2xuTM06GoO2OXeFw5dGuZ7qTNpFdmzD5JIGVT4nTWgi+6YlxcoHMX5VkGdbiuMwlcwjWPkkeB7FQ4F2NpguAQHbmxsRfayMPYu3dL8lVhB/wCdidGdoUHz1pfJfY9zD4HD27oAe3bCuAZg68Rod9S+Tu3hibZbLDAwwkQDA1HGD7aJlif7aes1hsAZfcpuXVumY1vQLPh7p1k33trbdrVuQbysjAxxVAZZfAz3cKrmL90bpatZa2qh2zWypbMoQzlug6ZiNZUx+Nde6VyJdMScRYaLd/V9W0uceEQ2hHeGoLgsCttVEDMBBaNT2676Xle4EtK5z3kbKTSpUqVQUTwm1Lkg21AZbdtTDMCy2mtIIAAMnqgiT5VOttO+kZ7Z8pPK5wS6OtzWdSTB4/8AyEkGhmGxLW2zIYbdMA7mVxv/AKra+vtpx9ouQo6qhCjJlWMhtgBQskwBA04wJmBRhJtzW8lMvbRxKhFFltHtodLvDmupHyVZbayg0Jcn5UU9icViGQK1o5bi5AFDQGtuwMACQQbbdQkxqdZoU+17iRl5tQWIMWxAW5lzqJPkMUQkeMETTljalxPIyqIy5QumXNebLvmP/IucZ3a6VsvFc1eXmpy7cvWlVWTL1YBOYGALagoHBCr8SJUAglm3UHqHt7lciQLjc5cEwqgs5zHN1iSTvPE+AqmbY5RYt5hWsp2L5Uf1Nv8AwqsXPPP3ojIJZQS0EgdaVzx+2LNn+LcVT2b29A1qu433QVGlm2W73OUega1SC06nU0qZbpmjnuoIh1RrF8scS/y8g7EAHr30JvYp31dmbxYn8a7wOAuXnFuyjXHbcqgsT5hWn8mPcMdofH3ObG/mbcM/gz+SvmmtufHCN9lvYLKraEkBQSTuAEk+AFW3YvuVbQxMHmeaQ/LvHm/QvlH0Vu+xOS+EwQjDWUQ/zxmuHxdpaiL4ikn64n8g96ouWW7L9wa2sHFYlm/ptKEH2nkn0CrTgfc12bZ8nDK57bha4fQTHqqwXMRTD4ilXTSO5lZJXVjDWrQi3bt2x2Iir+UUrmIqI+IqPcv0Olm1KfEVHuX6i3MRUe5iKsBZtSrmIrR8Afirf1F/KKyW5iK1nZp+Jt/UT8oroaMblEjQvla8W0+t/wATVMxeV1KtqD/kjvq2cuZFlDwD6+dWqh3MTQtSP6tqnndV/aWFNttdQdx7f71Ct4wqe0cRVhxTB1IbUH/NKq+NtFDHDge2iMfkKKzd7Kd/p9pxIG/sMeqjGytqvh7V1E6xuJkVmYqU36yokkcN1VPD442zI1HEdv8AejmHxKuuZTI9Y7jUL5GcjssEFpsIHawOJttmUyToSWBJ8ZM09hdhswLXDFwmeB4cY89G6VCzINhVaJcjOUFzC3gL0sjdUuIOnDNO6DrPjVwx/L3SbNssCcodtFnxPsrPaetYtgpSeo28ESJ/mHYRR/SXO2K015ApHdqY29dfJimbKSIFoK4PZxn1eagOKsZHIhonTMpUkcDBoiDbEKlybZ1ZuZGe335omJjjTbc3qp+MLAhLuZ01B0nPpHhWXNyUO6G0qkYvBNby5spzCQVYMI81R6XII2KwlSpVE2lj1tISd8GPbVtaXGgomdq7RRVZTqY118nxPbQLEcort6EtgqDoWB6zdsHh5taCY7Gl/qjcP1PfRXZzhmVbLBjAMGLZkLJWCRJGu7fGldB0cenAybfddfwzRN1Ljk4AjcX1++qfXZZtgjIoYwczZupMkGZ3nKdIM0sbjQgGdlEQpbLESwBYga6AkwNTHCoOO2pGZiwzSoyAnMZU9bsAER26+muYvFs5lvMOAqjcoDa9Xnvufv4+a78upi0dlpuSqpopoPInz35dPLqutpXFa6xXdMTETGkx31ZOQ/uc39oNm/hYcGGukb43rbHym79w9VPe5vyD6fdNy9Iw1s9YjQ3G382p/E8B3kVvdoLbRUtqERQFVVEBQNwAoU+o4YwZzXlpZS9xceZ3UXk9yZw2At5MNbCz5TnrXH+u36CB3UQfEVFfEVGuYiuWbJsoNqW+IqNcxFRXv1He/V0s2pT4io736i3MRUd8RWgFVqU+IqPcxFRbmIqM+IrQCq1LfEVGfEVGa9XBNapZtOXL9bTsr+Ba/wDWn5BWImtx2faK2raneqKD4hQKe0nMosXVc7T2et+01ttzDf2HeCPAwayTbWzbuHcpdWOxvkuO1T+m8VstN3rCuMrqGU7wwBB8xo8sIk36ojmZLCyaav4cOsH/AK7xW1e9nC/R7P3a+yl72ML9HtfYX2Uv6K7uhcIr5vx+Ha20N5j2jupjDbRa00r5xwI7/bX0ne5I4NvKwtho7baH9KZPIXAfQ8N9ynsovAJ5lbwKxvA45bq5k844qew1IrX7HIvAoZTCYdSdJFpB+Ap/3sYX6Pa+wvsoZ0p6FZ4RWM0q2b3sYX6Pa+wvspe9jC/R7X2F9lV6Ke6rhFZDhMY1vMBBVhlZTuYfp41PwfOcySwZrInqqyAr2nrKTGprT/exhfo9r7C+yvByYwv0e19hfZRGwOHVWIyswuYI5VFxVtoYIuC2GJB3Z2U79RwobftZWIBDAGMw3HvFbF72ML9HtfYX2V572ML9Hs/YX2VTtOXKGIrGoqp8ocZzrZR5C/8A6PE+FfSJ5L4X6PZ+7X2VH95GA+h4f7pPZW4YMHZFW2OjuvlxsHTbYXu9VfU3vHwH0PDfcp7K9942A+h4b7lPZTVoq+UmwvdXWE2S124ltB1nYKPEmK+qveJs/wChYb7m37K7w/IvA22D28Jh1YbmW0gI4aEDSqPLZRVXY2z0wti3YtCFQRP8x3sx7yZNPPfq5nZNn5tPsiuf9Hs/NJ9kVzPQnHclYwKo1y/Ue5frQP8ARbHzVv7Irz/QsP8AM2/sir9Cd3VYFZu+IqO9+tPPJ/D/ADFv7Ark8ncN8xa+wtX6Ge6rhlZVcv1He/Wue9rC/R7X2F9lL3sYX6Pa+wvsq/RD3VcMrHGuGuK2b3sYX6Pa+wvspe9jC/R7X2F9lX6Ke6rhFYzSrZvexhfo9r7C+yu7PJ/DIZWxaBHEW1keGlT0U91OEVQeRnJJ71xb11StpSGEiOcI1EA/JnUnju7Y06lSpuOMRigjNbiF/9k="/>
          <p:cNvSpPr>
            <a:spLocks noChangeAspect="1" noChangeArrowheads="1"/>
          </p:cNvSpPr>
          <p:nvPr/>
        </p:nvSpPr>
        <p:spPr bwMode="auto">
          <a:xfrm>
            <a:off x="0" y="-863600"/>
            <a:ext cx="2552700" cy="1790700"/>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2532" name="AutoShape 4" descr="data:image/jpeg;base64,/9j/4AAQSkZJRgABAQAAAQABAAD/2wCEAAkGBhQSERUUERQVFRQVGRcVGBUXFRQUFxQYFRQXFRgXFRgXHCcfGBkjGhQUHy8gIycpLCwtFR4xNTAqNSYrLCkBCQoKDgwOGg8PGiwkHyQsLC0sLCwsLCwsMCosLCkvLCwsKSwsKSwsKSwsLCwsKiwsLCwsLCwsLCwpLywsKSwsKf/AABEIALwBDAMBIgACEQEDEQH/xAAcAAABBQEBAQAAAAAAAAAAAAAFAAMEBgcCAQj/xABHEAACAQIDAwcFDgUEAgMBAAABAhEAAwQSIQUxQQYTFCJRYXEygZGh0QcWFyNCU1RykpOxssHSM1Ji4fAVgsLxJHNDY6I0/8QAGwEAAgMBAQEAAAAAAAAAAAAAAwQAAQIFBgf/xAA0EQABBAECBAIIBQUBAAAAAAABAAIDERIEIRMxQVEFYRQigZGhscHwBjJSceEjQmLR8TP/2gAMAwEAAhEDEQA/ANwZo1NZryl91cqxTBKrAaG84JB+oojTvO/s41YPdK2i1vBlVMG8wtk/0wWb0hY/3Gsf5inIIg4ZOS8shGwRo+6TtD54fdWv20vhJ2h88PurP7KC9HpdHpvBnYJbJ3co18JO0Pnh91Z/bS+EnaHzw+6s/soL0el0epgzsFMndyjXwk7Q+eH3Vn9tL4SdofPD7qz+2gvR6XR6mDOwUyd3KNfCTtD54fdWf2UvhJ2h88PurP7KC9HpcxUwZ2CmTu5Rr4SdofPD7qz+yl8JO0Pnh91Z/bQXo9Lo9TBnYKZO7lGvhJ2h88PurP7aXwk7Q+eH3Vn9lBej0uj1MGdgpk7uUa+EnaHzw+6s/tpfCTtD54fdWf2UJsYQEidBxoli8GpWSu7siaUmmiieGFvNOwaWSaNzw6qTnwk7Q+eH3Vn9lL4SdofPD7qz+2gpw9Lo9N4M7D3JLJ3co18JO0Pnh91Z/bS+EnaHzw+6s/soL0el0epgzsFMndyjXwk7Q+eH3Vn9tL4SdofPD7qz+2gvR6XR6mDOw9ymTu5Rr4SdofPD7qz+2jOy+WuNZZe7M7vi7Q/BapnMVY9jkAIf5SD6DNIa6mR20I8Fl25Wk4PEXwg5x5Y6nqoAO4QK8v4+6AYeO/KunpFEEhlBG4gEeioeJSK8JLNqB62Z95+S7MeB2oKnba5U422GC3QCv/12zPpXsqt/CTtD54fdWf2Ub5QuCz+j0CqWbFe28NdxYg6Qb0PkuRqfVdTT3Rn4SdofPD7qz+yl8JO0Pnh91Z/ZQXo9Lo9dTBnYJbJ3co18JO0Pnh91Z/ZTmH907HqwJuI4/la2gB+wFProD0el0eqwZ2CmTu5WxcjuXlvG9Rhzd8CckyHA3lDx7wdR376tNfPeCvNZuJdtmGRgw83DwOo8Ca+gMPeDorDcwDDwIn9aRnjDDY5JuJ5cN1UfdNtzZtf+w/kas76NWncvrc2rf1/+Bqj9Fo0JpiHKPWQy7s5lALKQGEiREiAZHmIPnrkYImIB62g79Y07ddKs1lb0BkQglUt5lLDPzdsrplUE6STqdQNdBXee9MlJnJcGrQ3xwuqRp1iTdyxPyjIMaa4h7LOAVV6NXnRqtbNfELkPyQYzn5AlI4Ll1ybgSfM3fxVy4jZl6rBV0nKrBi2nV7zCkkAHjpFh57KsAqz0al0ai/RaXRa1kqxQjo1edGo02BIAJUgHcSCAfAka1z0Pdpv3d/h21MlMUI6NS6NRc4WvOi1MlKQno1edGox0TjGm7z9nrHppdFqZKYoP0ap4ErB4iKkdFrm5aiufrxbA4dCun4Y6pCw8iPv6oX0WvOjUWSxImuui07HJm0O7rnyRFjy3sUH6NXvRqL9FpdFreSxihHRqXRqL9FpdFq8lMUI6NU3Z5ymDxqV0WiGxtlZ2JjRR6zp7aBPi5hyWmAh2ymYDbNy0MoMrwB4eBrvF7cdxGi+G+vMRszKCeAE0EZGO81xG+Gxyuy2+/LknDOWilG2jdnQUO6NRfotedFruxMEbcQk3EuNoR0avejUX6LS6LRMlnFCOjV50ajHRaXRamSmKDnC1tuyh8Ra/9afkFZScLWsbOHxNv6iflFL6g2AjQirQnlbazW0+t/xNVhcHM6gZQCZMCOsZJOgACkmasnLI/Fp9f/iaqQcjUEjwjXeNQdDozD/caXEpaKC25tlTUtvbKrmUTC6jUhTChipnTKIIg9XjxXNuIMrO4nqnMYtiG16zkWEEbyAdONedHZ8kPJJVxOkNc5tzELw5y1JbUzpMaNmy2WRcBDAsBOrQDBVSs5uoYjUd01XEPZXipC27qwsLAKkLA1yrzYAAfrCGg798GQIptLDBCoKlWIOhXeQhAzA5T/EUDeTmgaRSfDuCSbm5tWHVM5JzAZR2KCRxjz+XbNxCTzglYkKRI1VNVCwINtNYEELB11riFSgmbljKYI10O+d+vCucgrk3DABMwIG4QBw0AHGvM9VxX91nEJ+1isuU5QCqopMiCENufkTqqMNSfK3xTvOuujJJEE672QoWJ6mvWR51jrazAqC+oI7QR6alnH3OKrEuTCuAc5kz1oOsHXioqsnLWy7t4loEJ2azIhTbLAdTQEI0jXW42utI4hiIKADKF0mAdII6sxoSFmNTvpnC4l1K5QGKzllXJjMXiA0SCTqADBIp9OfiBbO5VzZLubqEEHNmk7h6Klu7qbLyzjioClBpoZbcYtgkDJpPNmVMznOvbFyipL4K6xJ5phJmApAE9g7K8/0y982/oqW/zVWExlFNYiyCKmHZd0b7bD0V6uy7p3IfV7aE92X9Nx59ESMlh4jRyUHD2YmakWbIZgvaeyYAEkwOwAnzUuivJGU6d49tPjY94jRDBBGjLqCII36ihaaZjxjG66RdQ14dnIKtcjA6gSoaWWCSIK3Ra104uygeNeLgweK66qcwAIhSTJiABcQme3uNOjZGI/lft8viCpnyt8op8VBrxdkYgAgLcAMaB9NIjTNwgegdlN2/zS1tXg2dI0InWRqIhygmdZJU7wBpvrg4LRjocoBO/jHGIJ6wkTxpxtk35kq/EeVMgmSDrqJ1g14NmXxPVua6ESYMADUTroAPMOwVLf5qeqouUVaeT2CAszxcz5hoPwPpqvrsq8THNvrpuq7WcPlUKBoAB6BFIa2SQNDRaJGATaDco2C2wvFj6hqf0qs5RRnlKHa7ARiFAGisRJ1PDw9FBzZcb1b7Jo+mMjYxZ5rL6JXmUU7YvBQVIaGKNpuKicwPXXQg8QRrw31HLRv9lPWsewCgqDAAIJiSBaAPk6H4t+3+Id+ss8R/dZACcGJAibYmBMKoB1ssZGYSDlueZx5ukvpIBRjBMaISwNxiBo3VMMDoNdRpvrhdpmQcskZROcSQMsz8X5Wh1Eb9IOtcDaDQunk82NWmRbBEeTuIKnjqPCJm7uroJ5MQmWebBIyycq5T5PAMMvkvpuObu0be0pJg6SYmJjhMaeivRtIgghAOqq+WSeqLoBBy7xzogmfI79G7+LzxIAIndEEEyIAAAitCVwVFoXfRh3emtBwQ+LT6q/lFZrmrScD/AAk+qv5RVOkLlbBSG8ptntdRApAhp1n+UjhQJOTB43B5lJ/E1a9onQeP6ULxWLW2jO3kqCx8AJ0ojIwRZQpHkOpCbnJrKpyXGLdWBJUHJ5O47xAg8IFAtV06wgnTMwAJ3iJgTxFWrau1ls21ckQ1y0mv/wBlxVn0EnzVH5Qmzas3L91Qci5jqRJA0BI8QKxNgyrNKmOc5VwNwlo00zNGgAGk9gA8BXUkcWiBpmYiBuEE8PVVrXCWmtwipDLKmBxEgz6DNQdnbNQ5S65hlWHkG2dJ0gydSdd1ClLYyA4jv7FtpLhYUDY+AS6xDNBGoURLdu//ADWrPhsIiKFVRA7QCfOa5t2lXyVA8AB+Fd5qcbHQQHPtPBqG8oLh5rTdmE+Gv6xUzNXjwQQdQdCO2rcyxSoOoqtbKufHJ9arbzlU/GWOj3lI1WQy+AOo8atFu8GAIMg6jwoUTasFbeb3UjnKXOVS0XaNtmyzcD3Q3WuIyrb527Kw7kglCnkQAAkCc9NFtpgO6gl2BhWaxlVsuH8lc+UpmW+BJDQSZBOpPYs15qy7exZVVA4kn0D+9MbJuMwczG5Z7J1J9VVbbl7GOwzAgjOGVeaAVWdYNo5+sck6vrmndpRPYDYlbTtfyhWt3DAy9V15sLBBkhgbu/dkG6dfKcL0nxNxy2AOwO+wr5ld0uEOiG25rfpub+Sm2G0ntJPp3eqKO4IgKCBEjXxqpcqMHeNu2MOxVtCSGK6Cy4A0Ik5skTImJBE0zYv7QfMoUqnOgqVNnOE5xDDHMOplF0mBmMqIImr8MhbBq3MdV7gd9jt7wq1rzLAHjyPl92r1zlLnKp2Cv7RBVbifFgWgzA2HeRb+MK53ggvlnNJAzZSdKWFXaGYBjAMKzk23yrnQl1Bczchr0giIW3E6ivVexcNXHnKXOVBwFxzatm6ALhRC4G4OVGYCCdM08afzVrFZtTcLq3hrU0mouz16s9v6V3jLkIe/Sln7vpNM9VlqI16TXnO0zmrzNTOKVyQPlTZ6yP2gqfNqPx9VRcLt+4gykK4G7MNR56J8obBa1I3oc3miD7fNVfu4TLaS5/MWEdkbo9BoDwQ7ZFaQQlicUbjZmjwAAA7gKmbMx9pQVu2ww3hsoJ8D3VH2thwrhk8i4Ay+feP87aWG2RdZspUrxJYQB7T3ViiCtWKT+I2jaPkWEHeS0+hSKcs38My9dGVv6WYg+En8aIYTYNtR1+ue06AeAmg+1MCtu8qgwrQe3KCYNaLHDcrIcDsncBs4Xrhyytsd8nuE9tX7DJCKOwAegRQPC4dba5UED1k9po7a8keA/Co9mICJE6yUJ5U7QWxY5xohSN/9RC/rVY5cX8uDcaS5VACSA3WkqSOBCnzTU73Vn/8AByzBe4gGgO459x3+T+FVfl5is+FsQ4TnGBzEjdzRYg9syP8ADRoz6iXmProdyj28ThsEgY7lZyNdbRyhTMmZRhPb6vNocqjicJeBkZ73VIh8qE84uYajgBHbEcKpW28cGRELlmt5lDakkS3HsOYeGXvIHWAuq6C2QSB1yqqBGVW62YnTfBERAHgE9VGZsR2IK3BIGXfZarszlEDhCin4y3hi28TpmtgjgdQpnd1hXfIzaQODtZiYUspLEAgAkjN2aEVnWGZrauAIzA2lUqCf4ikZ2B1U5RvMaDfuJHCYl7ez8XnMGRqDuLoIMgmT4fy0j4nFxWtc3uBftr6prQvAcQexPw/ha0+leZqrmy9sNcxJUnQ4axcjvZ7hJ9DpRznK7WkkdNC17hRKRmbw5C0dE/mpZqY5ykLlM0g5KvcoMZmu5RuQR5zqf0HmoryeuHmRP8zR4f8Ac1VbiMbpSJYsRHfNXDCWubRUHAR4nifTS8YJcSjPIDQEC/0bGm/zjXlgM+XK79RHuWmK5TbIYFbRGUmAXkHSnLOysb1A2IgDIGK3HLFA4zDW3/EIk85I35QANQf5yubl6AT2a1twawFx5DdZDi4gBUS5sfEKSBcEK7EDOxkE3M0MUlCQyrxywSJmKO7G2VibSMt24ptCxkVAztDgKc3WUa/xJIOsrpXdlczAdp/7o6Wry/4fLtQ6WZw5mvmT9F3PF6hEcY++yH7Wttcs2zbYrrbLEGDklS4BgwSAR5+FV21yfv3G+NuhyBcyyxyhmKQwGXq9UOI1idN5qx4EzaKHehZfQZHqiuLbQQeyq8RcdNrGS1saJ9mx+C3oWifTOZ1Fj6j4oY2zMdoDdzXIufGZoRQ3NDqkLmVzlcgAEL4aVxc2LtAywvpzuQJn5xwNOt1VFuFGYLO/MJmJgWjnKXOV6vALz/EKfz0s1V7bHKQ2L1tCoyMMzuSRkGaN+4bjE7zCjUiotrl6pyNbtk6XHYMyCObt4l4AzS3Wwx13AHtMVTnBqtrXHktJs28qgdgoftW9qF7NfT/nrobZ5dWnuNbRWLK9xJLW1U82F1UswzSXACjXQ8BrWn5fq5LG2xkZgFNuYW09y5Mv1YFpoBgsBIkblId3WU3Ns2grTmpZqjrdkAjjr6a95yn6SOScunqnwP4UAv64JI+SR+LD9aL4i4cjR/KfwNDcMs4OP6GPrLChPbZryW2u+a8xf/8ANYb+Up7P0FHi1CMdZ/8AHyj5ISPMRRDPVtbR9you2T+aq9yhQtdRV3lYHnY0az0NxOuKtdysfRPtqSNsUox26L2zAAJkgCT26b6sNnyV8B+FVnnKsuH8lfAfhQpxQCPpzZKofuz64O0ubJmvATPZbuGI47qpu3+tbwlzNCjCmSWBEsqgQW+UxG/UkKdDBnZNq2VZQHVWBO5gCN3Yaou3Pczw98fFtcsEbgrF7Y37rbHqjU+SRvNc1+uERLCFcsRc6wskxIV7juZIY6ToeGpg79NdeNP28Vl4ALuEDz0X2x7nWMw8lVF9B8q1q0d6Hreiart1HUDMrCRMkbgOJ7BqN9cx8r5DZKFRap6Y55OUSN4n1jXhT1na2UPby5Uu5RcXg2XyTHcePGhOHx08acv35ER5+zwrIe9uwUtWqztg2bnPAwxRbOaAQEXydO6Brvqc3KC9v55o37xHqFUy1eJtkHXs83/VOYTaUDK26I8P7URs7wMQTX7qyQTZV0tcpr8SLmYd4Q/pUuxyvug9dVYdwKn2eqqNsfFwSp3HXzj+34U/c2kYIOjKy/7hm9lEbq5W/wBxUxBV+t7ZsNet3Jys0oQ2mpHVM7uET3irBnrGdv4rrBB3Hzk/9VZNg7QxFuAbikadVhp6Z3+Arpxa+q4g59v9LD4jWy0PPUfHXeoe+BUTD47MPkz3Ex+FN46/uBEcZ0I9PtiheKa+H0OTB25Fdeuyc8O0z3aplja7926c2f5c9g/tRPPQzZ+4nzf56alZqv8AD2n4ehaf1En6fIK/GZctW4dqH1+q5stlvOODBX846p/SubukzuE+imb2IAIuAyBbdvEDKw/zvoDszbBfAZ2ILde3KneSxiCd+h9VA8fgyhDh0PwP80mPA3kz8P8AUPiP4tW6zdkCvUvAgEGQdxHGgWH2p8S2vWS0H3jeUMesD00xyLxRbCIGJzKWXrQGMGRIB7DXU8Om42njPWvlskPEYDBqXsPf4HdWUkf56ajLtY2LjBcOHGRcrw+VZfK+fJbYqsFdwJMnQAEgbsXa/PG9MjJcZRPFeBHdoa0DZtnJaUcYk+J1/WjahwDNuqDpm2/9lTsfyvuW1ObCMWbnHAKFTbbmi6AkKczSGUkbi69oBk2106wXNxjUSBGhIkiNNeFF+UeJ8lB9Y/gP1oHmq9NH6l91NS+312UjPXueo+almprFK2ny54angO09nnpvDXA3kwwLFQCIEZypETw17tK5QEkADMSQIJgGSNDXOz7mZhBNwZ21bQwrmfswQPqilZdnEf4lOQi2A/5ALrD4oG2rgypUtJHyMpbNBO8KJj1U5audUazoPwqFhboNnMHYqLTvzvygvMsedj+bcY7TT1ttBrwH4VcW7vYFUwxZf+TvhSk56Ya0edVzuyFQe05gTHh+teZq4cwV3dYudYnqhB1O0dbWdxy0ST1a8ygxDK/IEqXnq2YbyF8B+FUvNVzwvkL9UfgKDqRQCY0hslRtrNCr4/pQXF45baM7nqqJMCaKbfaEXx/Q1nvLfbQS2toEE3D1hOoUQfNJj115nVi5SmnmlIvbfN5mCNFuIC5QCwI1LTMjUiNN1CsZstdSnVgTrrJmY7t1Br23ObXSC3AGY8dKh29tXmudRnMnRR2TMRuoWw5Idg7FMtyTVlPNlUaZL3CwAkkgQs6nduOk0N2nsTEYcTetNk+cWHtkcCGXT0xVm2hiAYnVz5aJmlT4nWDpR3kntFubZHBCLMO1zMDJIyCeAAPGtE9UPAXSyyzjVG6kb/EbvwrRdvbO2bczG5kV+LWjlad+5eqx8QapmI5OIHPM3Xa2AZLWoIiDB6wB0M8N1bbHluAVODJ0Ch4TEwwp/aOJiGgGOBnWD3eNTcJsBN/WeBJgll7h8Wum8HVt1FrOCtrlzBI1Ykxl0jRWCuxAJ4xInsog0zjv0Rooi1wzrnyQDZeMF65nYQUE/jHjr4eeiNzbH8p1Og7B2sa72hsvm2a5qrOkspEEGTqJYluwmBwMdaq0mIrEgIOyb8QEQwfGKu79lK3WdrhIVGJY6TPpJY7vNRa1tMKAcxdvEkeFUBb1WfCAgKBvAHZXN1gyZiV1fw3AJZnvdya35n+CrNhOUhUZWtKTOhDEHXt01orcv3OZZ2VVIUmA0kaaaERv4TVEXaOQiWJdjpG/U8OwUX2jt6MOV7hI/AecxXT02ol07Axh2HRef1JZPK97hzJpSGxZXZ4JnMtjKdwbylQ+DQO/fx41/A7SzWikEdcOFPDqgaRuGo7dx83Oz9uqUe3fnK/ykgEdYMIkEbxxFebZ2OUVcTav87ZkZp6rKdd4Gh0JFdCbUs1MJjOxI+PRX4e46bUsl6Agn9uvwU0XzzN6NSyxEb+sGhogkGCOz8KhbF2pdtXbYbeHLEAE5s1vKJYEgGB6hvOgesoGIBEyQO4g1X8azWrjADTL1ozASCQCdxBGp9tKeDS01zOxv3/8XoPxXpg2Zko/uFe7/vwV49zS6tzEvbWIeHeARJDatqNxltO7xjZEubu+ss9yXAk3rl45YS3zQygiWbK5PfAXf/VWi4zGC3bzk7gY+sdFHnJHpres1n9dsTTy2P7lzPoV5/TsDWF5+6tANrYrPeY8Aco8F0/Gah56Y5ylzleqazEABcVz8iSU/npZ6Y5ylzlXSrIIjswzet/WHqM/pU7Br/5rD+pz/wDk+2o/J60pL3Gn4oBhEdjTod+6jVvB21vFwXzl8hPVjMbebdG6K587wHkeVLpaeMmMHztDNhpN9xwAufnig6PoPAVZ8PYtW2Z1LyVLnyTozcBG+aA7fwqWLqW0nrKzamfJIH6ipDIM/YApPEcP2JKj56ev2GFu04AKsbkk+UrdUKF7FIVie8CoXOUax9sjCWuq0qxJ6p0BzanTvHppifYt/cJfTnZ9fpKGZ6vOD/hp9VfwFZ9zlaDgv4afVX8ooWrGwRdEbJQvlQ8W1+t/xNY1y6xdo3l5sKWZZZ1aZIOUCAY3AekVq3uh4Y3MMEU5SzRPmJg9xiKxTamGa0wzKJtySNDII3jtrz88Yc5xvfsmpVBxODvjrsjFfTAid0yNJ4dtTdg7UVJPyjpodSOAA41IwXKZI68jugnTwHdT2w9no9x8QoGVm+LA3bgC3nIJ89Y00HGfR5Dmg8t2lQ9v37wcG4QAVkQBAk6qTImDx4yab2VbzvDdYRuzbzPBgBBGvbpRrbmAD2QVUZkGcFeMABuEgxv7wKE7Df4zK3yxrMgmDIHWPdGg4DtrpNY1rxQoJy/UNc1MGyDmAtzofJPVfuIKiW10360wgE9aFOpbNCspU7pbM4KtwIB/CtC5KbGVT0i4GYTFpcrOxYTqIBMCDHfJnSneWexkvW7t0Jcs3kVGzafHKWygXUVusIneQRu3aVJQ0HZaic4jdUQCYzggnU5iysFU7lZ2AME8F3N6TWx9jvfuqiwJHWdQNFH8ynQgbh2kjdQTDnU5IDE5erAIAPykQM+hJB6w0PovnJJ16PfZt3VzSCNFmQQdeB0OtSOTFpCkrMnApvbnJW2qv0VhGUc5YDTKqYZgFIJJBgqSJ4ERBzD3lXix5t0KSYLNDRMddVnK3ca2nat9L1q4ti31RaurrbFtGLZYAkRuB3iq1c2bcVGa5mVFyquYs86fJKhVE6A6EgqddaUmF2VmSMPbv0VFs8h7gILXLcAzADH2UcXZW/rbxExu9dTTdrlrwrg6hsr5WgDZdrwvVQabSyjKnHbv0NUhNzkmhaTduehfVpUi5sK2wAZnIHeon0LUs3q4N6nqXm9kPbk9aDAdeDPyhvGvZ2TU3B4BLQKiWVt6vDKR2ERTWKvaA/ykH9D6jXZu1qlE8+y0aCvUHYNR5p3VAXkYL98rzuU3ZjMGPWMaSDoTG+DrGlEMPi4BBrm/iSSCNCNx4jiD6qRg40MzsDzvzXpdbrWarQsa82RR92xWh8jNiNhMMLd0qbhJZypYqTlCCJAMZUXh20N90LGEDC2lDHPeV2K7gto5ut3Zip/2miOz+U1psMt266qfJYccw3gDeZ36dtVnlByvF7q27agcHdQX/wBv8vjv8KDo5pjquJKy6Nnpv/FClxpcBFi01sn+cpc5Vfs7Vcb+sO/f6aIYfaCtxg9h/SvoUGuhm2Bo9ivPPhe1EOcpc5TE0pp6kFWjkogdbynQEKCeyc1WE4dc0zrnD7xvyZAPCKrfI9My3wN5VR6Q1HzgmknTyrR38Eia42p/9T99F3tJ/wCLfvqvWwKQRmPkZN43AyTu7aC7fwIu42yC0AWrp0gnylOk+HrotcwDEEaapeXfxuMCvm0qFjbM7QsdnM3l9JX2GlwaNhHIBFFRV5O2zpnf5PyV+WJFO8qGYYO+RMC1bK+MmY7/ACfVRoYIDWT8ns+QIHCgvKjEEYS/HybdojxLGfwFbfI5/wCYrLI2s/KKVW5ytGwP8JPqr+UVmbca0zAfwrf1F/KKe1f5Wrn6H87kB5ctFq39f/iaz7amEt3F+MhSNz6Aj07x3VfPdB/g2/rn8hrHNsYFkbMSWU8SZI7jXAezKbnSdk5rnG4OynWVxccEZQF7DxaYAoxsIM1otlUS7Eqm5c7M0KOIEHv36VV89WvkviclsE7ixntEZtQOPlU5GzE31QxXIqSAN/b66quJsGxehdOtnWSFBHZoJPZ5qteGtFgoETlnX+lJju3UV5P7AtYi4/Pqfi1GklYk7mjhx89HmFt8wiQmnb8irBsHG5cHh7iI1zUkKu8hudAOu4ailtqxexNjEA2lDXERFTMGmHk5joAYJ9FT8G1i2otWBITQJaBuBZJPCQupO8iujirjr8WoQurc2zkHrLA6yLw17eG6lSQSmQKCz69sJLFxExN7UiMiSWUHiebyiCBu1PVmrnsHCYexZPN3QUaCzHKpJjTMIBDEdok1SMPds27rXcc7v1iQgUs19rbMhZ9AuUOhGaROWNwE321i+et2b62irsCyhli7bGR2AMbpygRqOtxqnGNuzT+60GS1k8UDyUltoDKWS27qsy0ZVEb9XIPoBoXytuOMM4uBQQbRGUltGJ3kga6dlSrJxL22QpbthyxYksx65khQN0TGs0M5SbPa1g3z3GuMz2yWbfodwnhQ3/lKG/8AKVSzdrk3K4pVzkkvS1eTTt3DMoBZSAwkTxBAMjzEHz1wLRMQD1jA7zIEDzkDz1dKJu4sgjtEVzYaVB7hXbmJnhJ9H/VcYZIQeE+mp0UTlKa6NswGjQkgHhKgEjzBh6a5qlEqVKlUUSpUq8Zo36eOlRRS8PtFl08odh/Q0Tw+PV+MHsP+a1VL+27CeVetj/cD+FQ7nLHCj/5J8FY/pXT02tni2/MPP/aC/Th/ILeNlYa1Zw63dUzIhcy2unZ4nh21C+EDZsx0+zPZzwrHbfuvBLZtB7rWyAMrICBBBEFjI3VRlv4NXzL0jtgi2Rr5xReKXmyCn2eqAKX1Ja5W4NvJxSt4MT+AojiMNbU885IKKeuWPVXefNXzpsXl5hregs3mO4ZQhPomtVX3TreKsvbXBY8F1KycP1dRG8NULwOa3at+G21h7hUW74Yt5MMTm8NKm4rBJctm24lCACNdQP8AqqTsEomU83cXKyxnQKYEE6T41affHa/q+z/es8aP9QVWFQXeWuQICvcT7LkfpWmYD+Fb+ov5RWcXsL1nI3M7vv8A5mJ/WtHwA+KT6q/lFOPnZJG0NdZHNKQMLZXmtlWvdDaLNr65/I1Z3iCDIImdCO2tV5V2Fe0FcSCfODB1B4Gst2rgmstB1B3N2+w91cuRzS8tKYf2VX2js7J1l1X8vj3d9S9h7VC/FvoCdG7CeB9tSzc7d1Csfs3L1k1XiOz+34UaKYtNO96AW0rbbulTIE7xG6ZUj060a2LiA3S2AJGVDEamCkiDx0iqJsbbMQlw6blY8O4+2tE5D/xLv1V/NTcgDmkrcTqcAjGD2tdZne3hiAwQAMwRVCZtTp/VuHZTmy9n3UfNduZgJC2xuTM06GoO2OXeFw5dGuZ7qTNpFdmzD5JIGVT4nTWgi+6YlxcoHMX5VkGdbiuMwlcwjWPkkeB7FQ4F2NpguAQHbmxsRfayMPYu3dL8lVhB/wCdidGdoUHz1pfJfY9zD4HD27oAe3bCuAZg68Rod9S+Tu3hibZbLDAwwkQDA1HGD7aJlif7aes1hsAZfcpuXVumY1vQLPh7p1k33trbdrVuQbysjAxxVAZZfAz3cKrmL90bpatZa2qh2zWypbMoQzlug6ZiNZUx+Nde6VyJdMScRYaLd/V9W0uceEQ2hHeGoLgsCttVEDMBBaNT2676Xle4EtK5z3kbKTSpUqVQUTwm1Lkg21AZbdtTDMCy2mtIIAAMnqgiT5VOttO+kZ7Z8pPK5wS6OtzWdSTB4/8AyEkGhmGxLW2zIYbdMA7mVxv/AKra+vtpx9ouQo6qhCjJlWMhtgBQskwBA04wJmBRhJtzW8lMvbRxKhFFltHtodLvDmupHyVZbayg0Jcn5UU9icViGQK1o5bi5AFDQGtuwMACQQbbdQkxqdZoU+17iRl5tQWIMWxAW5lzqJPkMUQkeMETTljalxPIyqIy5QumXNebLvmP/IucZ3a6VsvFc1eXmpy7cvWlVWTL1YBOYGALagoHBCr8SJUAglm3UHqHt7lciQLjc5cEwqgs5zHN1iSTvPE+AqmbY5RYt5hWsp2L5Uf1Nv8AwqsXPPP3ojIJZQS0EgdaVzx+2LNn+LcVT2b29A1qu433QVGlm2W73OUega1SC06nU0qZbpmjnuoIh1RrF8scS/y8g7EAHr30JvYp31dmbxYn8a7wOAuXnFuyjXHbcqgsT5hWn8mPcMdofH3ObG/mbcM/gz+SvmmtufHCN9lvYLKraEkBQSTuAEk+AFW3YvuVbQxMHmeaQ/LvHm/QvlH0Vu+xOS+EwQjDWUQ/zxmuHxdpaiL4ikn64n8g96ouWW7L9wa2sHFYlm/ptKEH2nkn0CrTgfc12bZ8nDK57bha4fQTHqqwXMRTD4ilXTSO5lZJXVjDWrQi3bt2x2Iir+UUrmIqI+IqPcv0Olm1KfEVHuX6i3MRUe5iKsBZtSrmIrR8Afirf1F/KKyW5iK1nZp+Jt/UT8oroaMblEjQvla8W0+t/wATVMxeV1KtqD/kjvq2cuZFlDwD6+dWqh3MTQtSP6tqnndV/aWFNttdQdx7f71Ct4wqe0cRVhxTB1IbUH/NKq+NtFDHDge2iMfkKKzd7Kd/p9pxIG/sMeqjGytqvh7V1E6xuJkVmYqU36yokkcN1VPD442zI1HEdv8AejmHxKuuZTI9Y7jUL5GcjssEFpsIHawOJttmUyToSWBJ8ZM09hdhswLXDFwmeB4cY89G6VCzINhVaJcjOUFzC3gL0sjdUuIOnDNO6DrPjVwx/L3SbNssCcodtFnxPsrPaetYtgpSeo28ESJ/mHYRR/SXO2K015ApHdqY29dfJimbKSIFoK4PZxn1eagOKsZHIhonTMpUkcDBoiDbEKlybZ1ZuZGe335omJjjTbc3qp+MLAhLuZ01B0nPpHhWXNyUO6G0qkYvBNby5spzCQVYMI81R6XII2KwlSpVE2lj1tISd8GPbVtaXGgomdq7RRVZTqY118nxPbQLEcort6EtgqDoWB6zdsHh5taCY7Gl/qjcP1PfRXZzhmVbLBjAMGLZkLJWCRJGu7fGldB0cenAybfddfwzRN1Ljk4AjcX1++qfXZZtgjIoYwczZupMkGZ3nKdIM0sbjQgGdlEQpbLESwBYga6AkwNTHCoOO2pGZiwzSoyAnMZU9bsAER26+muYvFs5lvMOAqjcoDa9Xnvufv4+a78upi0dlpuSqpopoPInz35dPLqutpXFa6xXdMTETGkx31ZOQ/uc39oNm/hYcGGukb43rbHym79w9VPe5vyD6fdNy9Iw1s9YjQ3G382p/E8B3kVvdoLbRUtqERQFVVEBQNwAoU+o4YwZzXlpZS9xceZ3UXk9yZw2At5MNbCz5TnrXH+u36CB3UQfEVFfEVGuYiuWbJsoNqW+IqNcxFRXv1He/V0s2pT4io736i3MRUd8RWgFVqU+IqPcxFRbmIqM+IrQCq1LfEVGfEVGa9XBNapZtOXL9bTsr+Ba/wDWn5BWImtx2faK2raneqKD4hQKe0nMosXVc7T2et+01ttzDf2HeCPAwayTbWzbuHcpdWOxvkuO1T+m8VstN3rCuMrqGU7wwBB8xo8sIk36ojmZLCyaav4cOsH/AK7xW1e9nC/R7P3a+yl72ML9HtfYX2Uv6K7uhcIr5vx+Ha20N5j2jupjDbRa00r5xwI7/bX0ne5I4NvKwtho7baH9KZPIXAfQ8N9ynsovAJ5lbwKxvA45bq5k844qew1IrX7HIvAoZTCYdSdJFpB+Ap/3sYX6Pa+wvsoZ0p6FZ4RWM0q2b3sYX6Pa+wvspe9jC/R7X2F9lV6Ke6rhFZDhMY1vMBBVhlZTuYfp41PwfOcySwZrInqqyAr2nrKTGprT/exhfo9r7C+yvByYwv0e19hfZRGwOHVWIyswuYI5VFxVtoYIuC2GJB3Z2U79RwobftZWIBDAGMw3HvFbF72ML9HtfYX2V572ML9Hs/YX2VTtOXKGIrGoqp8ocZzrZR5C/8A6PE+FfSJ5L4X6PZ+7X2VH95GA+h4f7pPZW4YMHZFW2OjuvlxsHTbYXu9VfU3vHwH0PDfcp7K9942A+h4b7lPZTVoq+UmwvdXWE2S124ltB1nYKPEmK+qveJs/wChYb7m37K7w/IvA22D28Jh1YbmW0gI4aEDSqPLZRVXY2z0wti3YtCFQRP8x3sx7yZNPPfq5nZNn5tPsiuf9Hs/NJ9kVzPQnHclYwKo1y/Ue5frQP8ARbHzVv7Irz/QsP8AM2/sir9Cd3VYFZu+IqO9+tPPJ/D/ADFv7Ark8ncN8xa+wtX6Ge6rhlZVcv1He/Wue9rC/R7X2F9lL3sYX6Pa+wvsq/RD3VcMrHGuGuK2b3sYX6Pa+wvspe9jC/R7X2F9lX6Ke6rhFYzSrZvexhfo9r7C+yu7PJ/DIZWxaBHEW1keGlT0U91OEVQeRnJJ71xb11StpSGEiOcI1EA/JnUnju7Y06lSpuOMRigjNbiF/9k="/>
          <p:cNvSpPr>
            <a:spLocks noChangeAspect="1" noChangeArrowheads="1"/>
          </p:cNvSpPr>
          <p:nvPr/>
        </p:nvSpPr>
        <p:spPr bwMode="auto">
          <a:xfrm>
            <a:off x="0" y="-863600"/>
            <a:ext cx="2552700" cy="1790700"/>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22538" name="Picture 10" descr="http://microeconomia.org/guillermopereyra/wp-content/uploads/calentamiento_global.jpg"/>
          <p:cNvPicPr>
            <a:picLocks noChangeAspect="1" noChangeArrowheads="1"/>
          </p:cNvPicPr>
          <p:nvPr/>
        </p:nvPicPr>
        <p:blipFill>
          <a:blip r:embed="rId2"/>
          <a:srcRect/>
          <a:stretch>
            <a:fillRect/>
          </a:stretch>
        </p:blipFill>
        <p:spPr bwMode="auto">
          <a:xfrm>
            <a:off x="6786578" y="5000636"/>
            <a:ext cx="1790050" cy="1000132"/>
          </a:xfrm>
          <a:prstGeom prst="rect">
            <a:avLst/>
          </a:prstGeom>
          <a:noFill/>
        </p:spPr>
      </p:pic>
      <p:pic>
        <p:nvPicPr>
          <p:cNvPr id="9" name="Picture 2" descr="La Tierra">
            <a:hlinkClick r:id="rId3" action="ppaction://hlinksldjump"/>
          </p:cNvPr>
          <p:cNvPicPr>
            <a:picLocks noChangeAspect="1" noChangeArrowheads="1" noCrop="1"/>
          </p:cNvPicPr>
          <p:nvPr/>
        </p:nvPicPr>
        <p:blipFill>
          <a:blip r:embed="rId4"/>
          <a:srcRect/>
          <a:stretch>
            <a:fillRect/>
          </a:stretch>
        </p:blipFill>
        <p:spPr bwMode="auto">
          <a:xfrm>
            <a:off x="8252778" y="6096012"/>
            <a:ext cx="647700" cy="647700"/>
          </a:xfrm>
          <a:prstGeom prst="rect">
            <a:avLst/>
          </a:prstGeom>
          <a:noFill/>
        </p:spPr>
      </p:pic>
      <p:sp>
        <p:nvSpPr>
          <p:cNvPr id="11" name="10 Rectángulo redondeado"/>
          <p:cNvSpPr/>
          <p:nvPr/>
        </p:nvSpPr>
        <p:spPr>
          <a:xfrm>
            <a:off x="785786" y="428604"/>
            <a:ext cx="7572428" cy="1285884"/>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PA" sz="4000" dirty="0" smtClean="0"/>
              <a:t>EL CALENTAMIENTO GLOBAL</a:t>
            </a:r>
            <a:endParaRPr lang="es-ES" sz="4000" dirty="0"/>
          </a:p>
        </p:txBody>
      </p:sp>
      <p:sp>
        <p:nvSpPr>
          <p:cNvPr id="12" name="11 Flecha abajo"/>
          <p:cNvSpPr/>
          <p:nvPr/>
        </p:nvSpPr>
        <p:spPr>
          <a:xfrm>
            <a:off x="3786182" y="1785926"/>
            <a:ext cx="1071570" cy="17859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r>
              <a:rPr lang="es-ES" sz="1100" dirty="0" smtClean="0"/>
              <a:t>Provoca </a:t>
            </a:r>
            <a:endParaRPr lang="es-ES" sz="1100" dirty="0"/>
          </a:p>
        </p:txBody>
      </p:sp>
      <p:sp>
        <p:nvSpPr>
          <p:cNvPr id="14" name="13 Placa"/>
          <p:cNvSpPr/>
          <p:nvPr/>
        </p:nvSpPr>
        <p:spPr>
          <a:xfrm>
            <a:off x="1857356" y="3571876"/>
            <a:ext cx="4643470" cy="2928958"/>
          </a:xfrm>
          <a:prstGeom prst="plaque">
            <a:avLst/>
          </a:prstGeom>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PA" sz="2400" dirty="0" smtClean="0"/>
              <a:t>Es el progresivo de la temperatura  terrestre a  causa de la  excesiva liberación  de dióxido de carbono  y otros gases que actúan atrapando  el calor de la atmósfera</a:t>
            </a:r>
            <a:endParaRPr lang="es-ES" sz="2400" dirty="0"/>
          </a:p>
        </p:txBody>
      </p:sp>
      <p:pic>
        <p:nvPicPr>
          <p:cNvPr id="15361" name="Picture 1" descr="G:\FOTOS DE A.F.T\Avatar-Naturaleza-56.gif"/>
          <p:cNvPicPr>
            <a:picLocks noChangeAspect="1" noChangeArrowheads="1" noCrop="1"/>
          </p:cNvPicPr>
          <p:nvPr/>
        </p:nvPicPr>
        <p:blipFill>
          <a:blip r:embed="rId5"/>
          <a:srcRect/>
          <a:stretch>
            <a:fillRect/>
          </a:stretch>
        </p:blipFill>
        <p:spPr bwMode="auto">
          <a:xfrm>
            <a:off x="7072330" y="2643182"/>
            <a:ext cx="952500" cy="952500"/>
          </a:xfrm>
          <a:prstGeom prst="rect">
            <a:avLst/>
          </a:prstGeom>
          <a:noFill/>
        </p:spPr>
      </p:pic>
      <p:pic>
        <p:nvPicPr>
          <p:cNvPr id="15362" name="Picture 2" descr="G:\FOTOS DE A.F.T\gif-animados-Tiempo-Relampago_60524.gif"/>
          <p:cNvPicPr>
            <a:picLocks noChangeAspect="1" noChangeArrowheads="1" noCrop="1"/>
          </p:cNvPicPr>
          <p:nvPr/>
        </p:nvPicPr>
        <p:blipFill>
          <a:blip r:embed="rId6"/>
          <a:srcRect/>
          <a:stretch>
            <a:fillRect/>
          </a:stretch>
        </p:blipFill>
        <p:spPr bwMode="auto">
          <a:xfrm>
            <a:off x="571472" y="2214554"/>
            <a:ext cx="1571636" cy="1500198"/>
          </a:xfrm>
          <a:prstGeom prst="rect">
            <a:avLst/>
          </a:prstGeom>
          <a:noFill/>
        </p:spPr>
      </p:pic>
      <p:pic>
        <p:nvPicPr>
          <p:cNvPr id="15363" name="Picture 3" descr="G:\FOTOS DE A.F.T\Avatar-Naturaleza-139.gif"/>
          <p:cNvPicPr>
            <a:picLocks noChangeAspect="1" noChangeArrowheads="1" noCrop="1"/>
          </p:cNvPicPr>
          <p:nvPr/>
        </p:nvPicPr>
        <p:blipFill>
          <a:blip r:embed="rId7"/>
          <a:srcRect/>
          <a:stretch>
            <a:fillRect/>
          </a:stretch>
        </p:blipFill>
        <p:spPr bwMode="auto">
          <a:xfrm>
            <a:off x="357158" y="4857760"/>
            <a:ext cx="1214446" cy="1238252"/>
          </a:xfrm>
          <a:prstGeom prst="rect">
            <a:avLst/>
          </a:prstGeom>
          <a:noFill/>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11"/>
                                        </p:tgtEl>
                                        <p:attrNameLst>
                                          <p:attrName>style.color</p:attrName>
                                        </p:attrNameLst>
                                      </p:cBhvr>
                                      <p:to>
                                        <a:schemeClr val="bg1"/>
                                      </p:to>
                                    </p:animClr>
                                    <p:animClr clrSpc="rgb" dir="cw">
                                      <p:cBhvr>
                                        <p:cTn id="7" dur="250" autoRev="1" fill="remove"/>
                                        <p:tgtEl>
                                          <p:spTgt spid="11"/>
                                        </p:tgtEl>
                                        <p:attrNameLst>
                                          <p:attrName>fillcolor</p:attrName>
                                        </p:attrNameLst>
                                      </p:cBhvr>
                                      <p:to>
                                        <a:schemeClr val="bg1"/>
                                      </p:to>
                                    </p:animClr>
                                    <p:set>
                                      <p:cBhvr>
                                        <p:cTn id="8" dur="250" autoRev="1" fill="remove"/>
                                        <p:tgtEl>
                                          <p:spTgt spid="11"/>
                                        </p:tgtEl>
                                        <p:attrNameLst>
                                          <p:attrName>fill.type</p:attrName>
                                        </p:attrNameLst>
                                      </p:cBhvr>
                                      <p:to>
                                        <p:strVal val="solid"/>
                                      </p:to>
                                    </p:set>
                                    <p:set>
                                      <p:cBhvr>
                                        <p:cTn id="9" dur="250" autoRev="1" fill="remove"/>
                                        <p:tgtEl>
                                          <p:spTgt spid="11"/>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8" presetClass="emph" presetSubtype="0" fill="hold" grpId="0" nodeType="clickEffect">
                                  <p:stCondLst>
                                    <p:cond delay="0"/>
                                  </p:stCondLst>
                                  <p:childTnLst>
                                    <p:animRot by="21600000">
                                      <p:cBhvr>
                                        <p:cTn id="17" dur="2000" fill="hold"/>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00034" y="428604"/>
            <a:ext cx="8258204" cy="1143000"/>
          </a:xfrm>
        </p:spPr>
        <p:style>
          <a:lnRef idx="1">
            <a:schemeClr val="accent1"/>
          </a:lnRef>
          <a:fillRef idx="3">
            <a:schemeClr val="accent1"/>
          </a:fillRef>
          <a:effectRef idx="2">
            <a:schemeClr val="accent1"/>
          </a:effectRef>
          <a:fontRef idx="minor">
            <a:schemeClr val="lt1"/>
          </a:fontRef>
        </p:style>
        <p:txBody>
          <a:bodyPr>
            <a:normAutofit fontScale="90000"/>
          </a:bodyPr>
          <a:lstStyle/>
          <a:p>
            <a:r>
              <a:rPr lang="es-PA" dirty="0" smtClean="0"/>
              <a:t>Causa del calentamiento global</a:t>
            </a:r>
            <a:endParaRPr lang="es-PA" dirty="0"/>
          </a:p>
        </p:txBody>
      </p:sp>
      <p:sp>
        <p:nvSpPr>
          <p:cNvPr id="3" name="2 Marcador de contenido"/>
          <p:cNvSpPr>
            <a:spLocks noGrp="1"/>
          </p:cNvSpPr>
          <p:nvPr>
            <p:ph idx="1"/>
          </p:nvPr>
        </p:nvSpPr>
        <p:spPr>
          <a:xfrm>
            <a:off x="428596" y="2071678"/>
            <a:ext cx="8215370" cy="2500330"/>
          </a:xfrm>
        </p:spPr>
        <p:style>
          <a:lnRef idx="1">
            <a:schemeClr val="accent2"/>
          </a:lnRef>
          <a:fillRef idx="2">
            <a:schemeClr val="accent2"/>
          </a:fillRef>
          <a:effectRef idx="1">
            <a:schemeClr val="accent2"/>
          </a:effectRef>
          <a:fontRef idx="minor">
            <a:schemeClr val="dk1"/>
          </a:fontRef>
        </p:style>
        <p:txBody>
          <a:bodyPr>
            <a:normAutofit fontScale="92500" lnSpcReduction="10000"/>
          </a:bodyPr>
          <a:lstStyle/>
          <a:p>
            <a:pPr marL="0" indent="0" algn="just">
              <a:spcBef>
                <a:spcPts val="0"/>
              </a:spcBef>
              <a:buNone/>
            </a:pPr>
            <a:r>
              <a:rPr lang="es-PA" dirty="0" smtClean="0"/>
              <a:t>La presencia en la atmósfera de CO2 y de otros gases responsables del efecto invernadero, parte de la radiación solar que llega hasta la Tierra es retenida en la atmósfera.  Como resultado de esta retención de calor, la temperatura promedio sobre la superficie de la Tierra alcanza unos 60ºF, lo que es propicio para el desarrollo de la vida en el planeta es bonita.</a:t>
            </a:r>
          </a:p>
        </p:txBody>
      </p:sp>
      <p:pic>
        <p:nvPicPr>
          <p:cNvPr id="13314" name="Picture 2" descr="La Tierra">
            <a:hlinkClick r:id="rId2" action="ppaction://hlinksldjump"/>
          </p:cNvPr>
          <p:cNvPicPr>
            <a:picLocks noChangeAspect="1" noChangeArrowheads="1" noCrop="1"/>
          </p:cNvPicPr>
          <p:nvPr/>
        </p:nvPicPr>
        <p:blipFill>
          <a:blip r:embed="rId3"/>
          <a:srcRect/>
          <a:stretch>
            <a:fillRect/>
          </a:stretch>
        </p:blipFill>
        <p:spPr bwMode="auto">
          <a:xfrm>
            <a:off x="8496300" y="6210300"/>
            <a:ext cx="647700" cy="647700"/>
          </a:xfrm>
          <a:prstGeom prst="rect">
            <a:avLst/>
          </a:prstGeom>
          <a:noFill/>
        </p:spPr>
      </p:pic>
      <p:sp>
        <p:nvSpPr>
          <p:cNvPr id="14338" name="AutoShape 2" descr="data:image/jpeg;base64,/9j/4AAQSkZJRgABAQAAAQABAAD/2wCEAAkGBhMSEBQUExQWFRQWFhcZGRgYGBoXGxgdGBgXHBgYGBYXGyciHRkjHRcUIC8gIycqLCwsFR8xNTAqNSYsLCkBCQoKDgwOGA8PGiwkHCAqKSkpLCksKSkpKSwpLCwsLSkpLCkpKSwsKTUsLCkpKTUqKSkpKSkpKSkpLCkpKSkpLP/AABEIAHcAsAMBIgACEQEDEQH/xAAbAAABBQEBAAAAAAAAAAAAAAAGAAEDBAUHAv/EAEMQAAIBAgQDBQUFBAcJAQAAAAECEQADBBIhMQUGQRMiUWFxMkKBkaEHUmKx8BRywdEVIzOCkqLhFiVTVGOyw9LxNP/EABkBAAMBAQEAAAAAAAAAAAAAAAABAgMEBf/EACMRAAICAgIBBAMAAAAAAAAAAAABAhESIQMxQQQTUWEicYH/2gAMAwEAAhEDEQA/AOuWLg7W74DIAACY0JOkadPWrgva7N8qCvs/53XHG++TsjnQAFw2Yi3Jy6AwAJ1FGLXj0/7hVNCRMG/eFOfQ/OqOKxbBGYe4dfTSfz+lTMH6Ffr/ACpAT6+H1r18qgRT1PTwNJ7fn/ln+NAyUg+IFNm/EKiFv1/w/wAzXrL5H6UgHkfeJ+M/lTyPAn4H+NeT8fnH5CvQX9SaAEFHRD8hXoufD5tSj0/Xxp/1tQB4zH8P1NIT4/Jf517+dKKYEZHm30FLKB4n1b/WpNPCnoAjAH3RTXULKRsPLQ/AipZqC/jURgrOqltgWAJHlSACPtE5suYaLCllLro/cYENKlWQifiDXNM7B2g+6AxHdbTTWZmQOmtbfO/GhiMcwMHLCWmQSInNObqd/pQ2pJaUnJMRPtOds3UH0Fc/LIka+sZT7cXFPTQDf4bVkcXxjXMxbwMeknp0rX4ghSS+41jSOg/WnSsbiFmM5zh5Hn4b7UuPbQPsLOTGt2bjO95rOVjdBWQQxhSR3DKFZER8q6KeYLrBWW6xVgWzdApPd0gHadI0iuO8UtEANqO6Fnb356eVecJx2/aBFvEwBqAQXzdWTL4CFrqTs0kg85q+0DE4VgEyvnW7bZXkgNCMdiDIEDeN66TwnmFHw1m5duIGe1bdo0ALqpMTMDXxrgWPxFq+lsXmdQouXC4Vh7firgzMbjaiTiPHLVzA9hhw89mEErBbKgy7aAmP8pp2icWdrtYgGDIOpXQzqOkjrvpU2auG8J41dw/DUtWXK3xduMGnu6uejaE9NfGt3hvPmLCYYXLyk3GcPca2oVQrncrtK9KVp9MR1IPIpTQTgue1jK1yyWBbYFQ4zGGUEkxGnqDWzd5nVXto0B7pItjXvFVzN9KKEpI3C1NnoXw/NDNjmw5DiAWE20AgAH2w5aIIglRPgK2hi5oosvi5UWNxy2rbXG2VSfWBt6/OqjYuPaZVHmQPzoC+0HmubZsrkYHK63A4DTJBCKDJYZTJ6BhRVEtmnivtdsKoItuSVOnQMD7ObqvmBQTjefMVdZnF5rZLKcltivu5e4DOkee5oYvYmdW3iOn8KhysZ69TPQetOjPIM+C81mw9xib83CqyLg7gG5h8wLt4x6V0Ph/P9tsoe26A+8WVgPNtj9K5Rgrtu2hNxZaRlJXQ+AE7ga61rXLhjNMj9beVZObspWdnw+KW4JQ5h4jUfOgD7T8Th76LbQhsRbckaTl0YGWkRr/ChrB8du4ZLht3AFdG3khdDJ8j6Uyw0u2rN3mOpnN1M9DM/GhzVFJNgZj7zK5kDQAHX2tI0PWPKrmBYle1bKLjMFXTZVHTXc66+la+KwaHosiQJAjXpWFxHKwUXJzDfKugAOkdJAjasJNMmjP4pfElTrqAoUb77R61DiEi0wKkdZ1+6dIJ/UVq3sXIQrbAWRMiGmTonhAmT6Vj4oSrmTqCY3jeKqHaQeQhxtwZVnfMT8B106VicHcXcdkbT2xn1ZwCIIEnUwYUbAkUSWsMuQtAzagnqRvGvTSsbh1gftVxwSNLoUrHdZQsNJ6y30rRciqX0W5b2avM+K7rurX7rqSHN5jlBJGVVV9QE0E7NPSmt3QLNorDFcjP7okjTQ6GGjfah58ZefCYgPoEFqFCx7518SIHnU91mawJgKiIBmg5hEgxPsgiarFTjTdGnFyPjnmlaRp4XicMywApgZQZ96CR8WGg8zRVhuWHhQ7MDuVUqACQNy0ydPAUIciuqdreuAsUK5VUsi+1q57NSAFAUax7fWjG9zRiGDEcNkZgB3rnek6bsDrI9ZquLhjF23YvU8r5J5xVWT/7OKks6xpllWEga5h3wx69CKhxdm2LmGQtfaW7hF2OzKpAYdwmQu8EQFk7UP8AMfMl5VVbVpcMZcPkzBiwC9xzcJMCToBvW3y9jXHC7hu3Tma6+QsJyKqrmKNEAsDB9Yq6jekEOKVZWZXGrxUZ3U+0sEtnbJlzJM6kkQSSeteLeRgDaylztMEAke8CCPodYoVvYx3dlzkLlmPUAecAbVp8A4E2IRwqA3MkSvtjcFxJAKCFkj7w86HBVdnX6j1C5HGMV12XLnFchYKqkg75VEhhB38WB2jetLH4jOmf+ryB0FtbhgsVV+11UFQuVkWGBmR4GosPyBicoBtMTEAygzZdjq2us6154nyxfthAVGmaYZZJCM8bxqAR6gVSjByo8+ba2iri+FFlZyyZozMqkdeqyNh92vIw6G0we0Q7AZHZiqZYOYXVykMp8iDIFE13ky+QRmtA5WXvXBCksJIKjbwFY/N/C3tWgrtbZwyhVVjJGUxI8oM+oqFrsrGPglw2EtPZuO2VkS0xU22yBmTLBCkzEkwOoFD1/iJVQyqZhFJkgGHOQHoYGafWrfDrhOHydm5Kk5IWQyqwgt5yW+Qr1xLDOqHNZKKGUgvC++2ijzkTQns2eOFFu/jVt98ZCbbkPHtAz7qkysiRPhVMc1ZVgox1PXoSSPkIFVb3CHknIdTJ0GpO8mf/AJUV/gVxVkgZfvBlI+ebfyp4RaOdtlpeZFJygQT97b6VFfv/ANZbY+8Cvj7rx+Y+dZQ4U7arBgSTmUgesHT1NT2sBeAWQYUzGYHp0k/SofGvBS+y5grAuK5YnMrHWZzbQNdqocTtABoWAFMeprXt4YKrQZLEEiIAnbWvGJsdwTuSNBr8SfSRp41zZKLsmnYRWMJh1Cl+1zSde6qn0zHT61Qw3DQ7lLJDkm45DOASJEkgNGmm2/hRxZ5Iwq+4G/eZj9AK0sPwa0ghFRR+FB+Z1rp9pP8Ao2zl9jColu6qMpd1KZhbuXMomSwmBO4108utSm/eOFaxatpBTLn/AGVs0LayZc4domJ23PwrqJw4+8Z9Kbsh941ooJdCs45g+S79+3kN1LJS8ysHDhiSlue9GWO6sKYMya1LH2WvJVsUzWiNEQtOaROYFcsafOK6aSo6n4f6VnYzmHDWvbugHwBLN/hAmq15FdnPOM/Zg62lXDdoWzy3aOpEBd1CWwZnzPpVWzyXfw9le0c2yxhzIgi4y24EkHQMpMgiY2ox4l9oNlR/VB38ZUoPq2vyob45xo422oMoMupAGaJBKg+BKqfhUNxNI5GDxDhDYK92VsLiMol2KxkMmbZ7zAERsR1ol+ztGxGNQOTbFlDdbKJJXMAFB6MxZQT4dKGMRgrLNLZ3cmJ9lj+Jj1J8ZM1Z5cVsHdL2LjpcZSpOkEEglWnQjQdKTmhqDZ3Xi3D/ANqBs3M9pGGjIVDCD7IGunSgXjv2d3sNYc2XW7bzBsmRwwygyyiSCdddj4VkWOb8TbYObpYgaqYZNNpgAaeHWqvEOZr905nuEgazmKqCegAMRUe4ilxyGtcxX2lXvXQUGvfESWI1JGgjzzeVNdRFktlzSSWIZmM/GDVBuM57ym7JYBQHYK5K7kLPj94nrRNZ4SWw637atb7csLagh8xBIU5dwxymendMRUud7KxSKNicqsCmQqDlUONASIzEyDpMa1M7EgmRA1EksfrWEOZmtmDbhfZBMMZmC/8AKaIcHfD2SVxmS5IhOyZmOuh7g7oPU6+Nap6M/JEpEwzKDIBJVhv5QSP417srbYk9ssAe4jO3yygb9CRRQuHumCMcTDqe7avNlGmbvLb6CqXbMZU4yCTOZrN0bEFdQQZ846U7EjOw+Ma2Lxw1wksqgFmNlwAymICENJ0KjpVPGYlQxmw5MnMWclH2zGIDKZJ8IAqXGY8aC5bTEXAQO17W8BGpAnNCkTUeG4/cHW0QAO7cdmJgwVQhtTrrmIJiodlqvBkknORlCnMRPsqNZELJ06a05w2Y6trmiABlgg6yDv0iOtXMRj+0uFwLcEAZbZCokCARqdzWf+3PnhbmpEwoLKI8G0BbyrNpPtFdnXi3n/CmDE7CTXMcVzTi7pntCin3Um2BHiD3p2301rKNrF3GAbKUY+01wkx5qTr6RW3uJ9GXtvydLx3Mtm3Oa6ogxCntGkb91dvUmhXi3P8AuLKkjYM5CzP4V8PWswcu3CNGBAHWB01+E/nUuGwBQhkyi4BEEqfmGGWPIgnzouTHikZ+M47iLpOYsB3SRBRNdhpoY9aWGwiR3mWSNtdPn69KIsLw57zzmCOFlgwS0h1iEyL3z5QKKcF9n7ZjmYEI/uwFbuzIJ16kfA0V8g9dAHY4QEXW4G2hWdGMGdYGseVWBw8LALDXUAwBpvAo/bk4XljshbZRpczliRJ86yOPcjJbtns8S3bKhZVYTm8gwYkTr0pOkOLvswLPDiQCTKnwTOI9UFTvhwWKKhaR7RhQuXUAnNtpWBxvD3cNeNprhEKGEySQwBBg7aGtPkThRxF4qzZhldtyXJEQuW53QupMgT3RTtPVBXmzUt8vKQdLNwaCCCV3mTqBp5GvHE+E2Ut95bNsA97IjNJO2gJiN9aI15NtNcAe49zqVcmD5n4REeFZPNfLlqxaQ2HJfte4s5sgibkmfYIj2uoHnRS+ATb8g+li1nbu4d8o2MtInQqJE/u6VuYC7ZNhe6ggnMTZlAATOVgWynUanasngPA7t+4yqTlUZiQQqjWFI/Ro2w3ID5la5flCGDKgiM0SARpB6yKh/SLdLyZFqwxAYYrhqKsj+wIn+6YkjyrUwPHkfDs+GktnNom2OwBZRObK3eKAQdzuaKeHcAw+HtBQiwBqzgEt4ySOs0sPyvh7aqtu2EQMz5QNCWEEmZMehFUnRk9nJuMYDEuzHOmbMAxPUtsoDtmkgGAddK8YrhmWS5tpECMymSN4VQdfPaus4rHYLAqouvbshj3Q51bL5mSYnTwrn3M3EuF4rGAds9sEEtfyq1kmJMliGU6ATtsKeQIFb2UhyhU5ZnQqYIHnrWU96e4WWdjIbTwGUQZHw3q9i8Xatsy2rqMs6EFVkehnSvNq9bgnMJMdYj0ymKzc/k0pEHDrbXJByKQF1zQTpPVY08TtWzyvirGGus2KTtAQcrdml3LtoVJAk7yJ2qheughYYHMsjUSQDEx4aH5VWvtMz0/nWEuTdFRNLhOGvG0DcQvddzmRwzMCWXKUZho0CNSd+tWcdw3FWLXbglXZmCW8ozHKYOY5e6B6yegqlguQb2LYi08gA6l2CHKZk+czXc8TgLd/D9heXMjKFYSRsOjb7jetobVhN06ZyfhfFGZbbGxiLlwKS69ohSGBGhZQ0jeAI862H46vYLbOHKPkeGUo5aEZQXhQwIYyDHu0bWeTsEigDDW4UACQSfiTqT61awlqzZOS1aKaAnJbMGdNWFP8icoraRz7kqxeVi72r163KnQK7ZlmNHYRqdfhR0OLt/yWJ1/BZH/lq9gsEtvNAAzOz/FtzViKa0LknnKyvhb2ZJNprfTK4WfXukiKw+O8MtBlc2wbtxlthgFBE7Mx8qJBXi7bDRPQzQQjj/OGGX9pNxlLHJZBlyNQuU7qfCirkzlhDhsNeykP2puzJmBICkx7PlUnMXAM+NsgDuXMxc7gQT0PnRfhMOLdtUGyiBTOjlcMY4kT4AMWnrpVK9ytYZCrWwwPiJPzrZpUWcxUscMtoAEQKAI00qxlr3TUDHIka0qanpAYXM/KFrHG2Xd0NvMBkymQ0SDmU+HSKE3+xmwLwbtSbfXugXCf3ogfKukV4ujSmByrj/2d4ewrOpuEgTqVO0bwokULNwy3m26TtXaOM4bMmsiQRI13oBv8NQYrL2hk25Ay7QNzoankWtDUmCWKSFXT2QFBgTAOgnwqveG/661u4vCp2TMGJytBH96NJSqPEMPbCmHJMDQz5f8ATA+tcri7tmsXZ1nlThAw9q0p1c2iWP4mYMY8unwogLiqYbvA+CxoCfoNar3OOWlPeF1fM2bgH+IrXaYmqzfqaWf9b1j/AO0+F/46/Jv/AFq8uJVgIkg7ETr6UgLWeq2LN0gi2yKehZGP5GvRvDqG2n2TVe/jshH9VdMzBRQ0/ANIoAysVh+JtnFvEYa3tlJtFz5gj4/St7DFxbQXGDOFAZgMoZoGYhegJnSsbFc0qkzh8VoBtYY7+Emr/DcS11Fud5VdZCPa7N18mGbeigLjrJBjUV7zVXtqc5m4CANVyKI8ywNTsN4IBjc6gSNCRIkUAOGpw9At98SrQ/ErMSYi+lv0gZPpNXP6J4mykpjEgjuksHHkZ7Mg/CnQBhNMwB3/ADqllxAgA2mhVBY5gSwGpIGw9Ks2Q/vlPRQ35saQEs0ppmIAJJgDUnwqPD31uIHRgysJBGxoAkmvF1tK95aZlpDK123IoSez/vVVkx+zMd4Ez1ovuaUMA/74t7//AJW9PaqgoF8bhm/o240kqLkKJ3IvttWTzNg3Rjm6z19J/hW5xHCt/RVy72jFO0uL2GyycURIYd4nuk6nrVj7R7a5VKopMNJhiQBGu/1OlZySaKjpoO8tel0pUq1Mz2G/WlSClSqWMRtg77daz34Mt1y12wikE5XVu8V8T3dD5SaalQM9YPlyxajIGGUyB2jQNCNgfAnSryYcAADYCIkn6kzSpUANaw4XQTHRdIHppP1r32Y1MDXfz8jSpUAVm4XZJk2bRMz/AGa/yq0umg0pqVAHsU809KkA2anmlSpgKaVKlSArYkHoJ2qkMBOIVvwkee46+FNSqkJgnjbgXg50H9o5OmhIxJzADpBMSah5vslv2kiAtsQYABMsNCREjUU9KlLplLtfs//Z"/>
          <p:cNvSpPr>
            <a:spLocks noChangeAspect="1" noChangeArrowheads="1"/>
          </p:cNvSpPr>
          <p:nvPr/>
        </p:nvSpPr>
        <p:spPr bwMode="auto">
          <a:xfrm>
            <a:off x="0" y="-550863"/>
            <a:ext cx="1676400" cy="1133476"/>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4340" name="AutoShape 4" descr="data:image/jpeg;base64,/9j/4AAQSkZJRgABAQAAAQABAAD/2wCEAAkGBhMSEBQUExQWFRQWFhcZGRgYGBoXGxgdGBgXHBgYGBYXGyciHRkjHRcUIC8gIycqLCwsFR8xNTAqNSYsLCkBCQoKDgwOGA8PGiwkHCAqKSkpLCksKSkpKSwpLCwsLSkpLCkpKSwsKTUsLCkpKTUqKSkpKSkpKSkpLCkpKSkpLP/AABEIAHcAsAMBIgACEQEDEQH/xAAbAAABBQEBAAAAAAAAAAAAAAAGAAEDBAUHAv/EAEMQAAIBAgQDBQUFBAcJAQAAAAECEQADBBIhMQUGQRMiUWFxMkKBkaEHUmKx8BRywdEVIzOCkqLhFiVTVGOyw9LxNP/EABkBAAMBAQEAAAAAAAAAAAAAAAABAgMEBf/EACMRAAICAgIBBAMAAAAAAAAAAAABAhESIQMxQQQTUWEicYH/2gAMAwEAAhEDEQA/AOuWLg7W74DIAACY0JOkadPWrgva7N8qCvs/53XHG++TsjnQAFw2Yi3Jy6AwAJ1FGLXj0/7hVNCRMG/eFOfQ/OqOKxbBGYe4dfTSfz+lTMH6Ffr/ACpAT6+H1r18qgRT1PTwNJ7fn/ln+NAyUg+IFNm/EKiFv1/w/wAzXrL5H6UgHkfeJ+M/lTyPAn4H+NeT8fnH5CvQX9SaAEFHRD8hXoufD5tSj0/Xxp/1tQB4zH8P1NIT4/Jf517+dKKYEZHm30FLKB4n1b/WpNPCnoAjAH3RTXULKRsPLQ/AipZqC/jURgrOqltgWAJHlSACPtE5suYaLCllLro/cYENKlWQifiDXNM7B2g+6AxHdbTTWZmQOmtbfO/GhiMcwMHLCWmQSInNObqd/pQ2pJaUnJMRPtOds3UH0Fc/LIka+sZT7cXFPTQDf4bVkcXxjXMxbwMeknp0rX4ghSS+41jSOg/WnSsbiFmM5zh5Hn4b7UuPbQPsLOTGt2bjO95rOVjdBWQQxhSR3DKFZER8q6KeYLrBWW6xVgWzdApPd0gHadI0iuO8UtEANqO6Fnb356eVecJx2/aBFvEwBqAQXzdWTL4CFrqTs0kg85q+0DE4VgEyvnW7bZXkgNCMdiDIEDeN66TwnmFHw1m5duIGe1bdo0ALqpMTMDXxrgWPxFq+lsXmdQouXC4Vh7firgzMbjaiTiPHLVzA9hhw89mEErBbKgy7aAmP8pp2icWdrtYgGDIOpXQzqOkjrvpU2auG8J41dw/DUtWXK3xduMGnu6uejaE9NfGt3hvPmLCYYXLyk3GcPca2oVQrncrtK9KVp9MR1IPIpTQTgue1jK1yyWBbYFQ4zGGUEkxGnqDWzd5nVXto0B7pItjXvFVzN9KKEpI3C1NnoXw/NDNjmw5DiAWE20AgAH2w5aIIglRPgK2hi5oosvi5UWNxy2rbXG2VSfWBt6/OqjYuPaZVHmQPzoC+0HmubZsrkYHK63A4DTJBCKDJYZTJ6BhRVEtmnivtdsKoItuSVOnQMD7ObqvmBQTjefMVdZnF5rZLKcltivu5e4DOkee5oYvYmdW3iOn8KhysZ69TPQetOjPIM+C81mw9xib83CqyLg7gG5h8wLt4x6V0Ph/P9tsoe26A+8WVgPNtj9K5Rgrtu2hNxZaRlJXQ+AE7ga61rXLhjNMj9beVZObspWdnw+KW4JQ5h4jUfOgD7T8Th76LbQhsRbckaTl0YGWkRr/ChrB8du4ZLht3AFdG3khdDJ8j6Uyw0u2rN3mOpnN1M9DM/GhzVFJNgZj7zK5kDQAHX2tI0PWPKrmBYle1bKLjMFXTZVHTXc66+la+KwaHosiQJAjXpWFxHKwUXJzDfKugAOkdJAjasJNMmjP4pfElTrqAoUb77R61DiEi0wKkdZ1+6dIJ/UVq3sXIQrbAWRMiGmTonhAmT6Vj4oSrmTqCY3jeKqHaQeQhxtwZVnfMT8B106VicHcXcdkbT2xn1ZwCIIEnUwYUbAkUSWsMuQtAzagnqRvGvTSsbh1gftVxwSNLoUrHdZQsNJ6y30rRciqX0W5b2avM+K7rurX7rqSHN5jlBJGVVV9QE0E7NPSmt3QLNorDFcjP7okjTQ6GGjfah58ZefCYgPoEFqFCx7518SIHnU91mawJgKiIBmg5hEgxPsgiarFTjTdGnFyPjnmlaRp4XicMywApgZQZ96CR8WGg8zRVhuWHhQ7MDuVUqACQNy0ydPAUIciuqdreuAsUK5VUsi+1q57NSAFAUax7fWjG9zRiGDEcNkZgB3rnek6bsDrI9ZquLhjF23YvU8r5J5xVWT/7OKks6xpllWEga5h3wx69CKhxdm2LmGQtfaW7hF2OzKpAYdwmQu8EQFk7UP8AMfMl5VVbVpcMZcPkzBiwC9xzcJMCToBvW3y9jXHC7hu3Tma6+QsJyKqrmKNEAsDB9Yq6jekEOKVZWZXGrxUZ3U+0sEtnbJlzJM6kkQSSeteLeRgDaylztMEAke8CCPodYoVvYx3dlzkLlmPUAecAbVp8A4E2IRwqA3MkSvtjcFxJAKCFkj7w86HBVdnX6j1C5HGMV12XLnFchYKqkg75VEhhB38WB2jetLH4jOmf+ryB0FtbhgsVV+11UFQuVkWGBmR4GosPyBicoBtMTEAygzZdjq2us6154nyxfthAVGmaYZZJCM8bxqAR6gVSjByo8+ba2iri+FFlZyyZozMqkdeqyNh92vIw6G0we0Q7AZHZiqZYOYXVykMp8iDIFE13ky+QRmtA5WXvXBCksJIKjbwFY/N/C3tWgrtbZwyhVVjJGUxI8oM+oqFrsrGPglw2EtPZuO2VkS0xU22yBmTLBCkzEkwOoFD1/iJVQyqZhFJkgGHOQHoYGafWrfDrhOHydm5Kk5IWQyqwgt5yW+Qr1xLDOqHNZKKGUgvC++2ijzkTQns2eOFFu/jVt98ZCbbkPHtAz7qkysiRPhVMc1ZVgox1PXoSSPkIFVb3CHknIdTJ0GpO8mf/AJUV/gVxVkgZfvBlI+ebfyp4RaOdtlpeZFJygQT97b6VFfv/ANZbY+8Cvj7rx+Y+dZQ4U7arBgSTmUgesHT1NT2sBeAWQYUzGYHp0k/SofGvBS+y5grAuK5YnMrHWZzbQNdqocTtABoWAFMeprXt4YKrQZLEEiIAnbWvGJsdwTuSNBr8SfSRp41zZKLsmnYRWMJh1Cl+1zSde6qn0zHT61Qw3DQ7lLJDkm45DOASJEkgNGmm2/hRxZ5Iwq+4G/eZj9AK0sPwa0ghFRR+FB+Z1rp9pP8Ao2zl9jColu6qMpd1KZhbuXMomSwmBO4108utSm/eOFaxatpBTLn/AGVs0LayZc4domJ23PwrqJw4+8Z9Kbsh941ooJdCs45g+S79+3kN1LJS8ysHDhiSlue9GWO6sKYMya1LH2WvJVsUzWiNEQtOaROYFcsafOK6aSo6n4f6VnYzmHDWvbugHwBLN/hAmq15FdnPOM/Zg62lXDdoWzy3aOpEBd1CWwZnzPpVWzyXfw9le0c2yxhzIgi4y24EkHQMpMgiY2ox4l9oNlR/VB38ZUoPq2vyob45xo422oMoMupAGaJBKg+BKqfhUNxNI5GDxDhDYK92VsLiMol2KxkMmbZ7zAERsR1ol+ztGxGNQOTbFlDdbKJJXMAFB6MxZQT4dKGMRgrLNLZ3cmJ9lj+Jj1J8ZM1Z5cVsHdL2LjpcZSpOkEEglWnQjQdKTmhqDZ3Xi3D/ANqBs3M9pGGjIVDCD7IGunSgXjv2d3sNYc2XW7bzBsmRwwygyyiSCdddj4VkWOb8TbYObpYgaqYZNNpgAaeHWqvEOZr905nuEgazmKqCegAMRUe4ilxyGtcxX2lXvXQUGvfESWI1JGgjzzeVNdRFktlzSSWIZmM/GDVBuM57ym7JYBQHYK5K7kLPj94nrRNZ4SWw637atb7csLagh8xBIU5dwxymendMRUud7KxSKNicqsCmQqDlUONASIzEyDpMa1M7EgmRA1EksfrWEOZmtmDbhfZBMMZmC/8AKaIcHfD2SVxmS5IhOyZmOuh7g7oPU6+Nap6M/JEpEwzKDIBJVhv5QSP417srbYk9ssAe4jO3yygb9CRRQuHumCMcTDqe7avNlGmbvLb6CqXbMZU4yCTOZrN0bEFdQQZ846U7EjOw+Ma2Lxw1wksqgFmNlwAymICENJ0KjpVPGYlQxmw5MnMWclH2zGIDKZJ8IAqXGY8aC5bTEXAQO17W8BGpAnNCkTUeG4/cHW0QAO7cdmJgwVQhtTrrmIJiodlqvBkknORlCnMRPsqNZELJ06a05w2Y6trmiABlgg6yDv0iOtXMRj+0uFwLcEAZbZCokCARqdzWf+3PnhbmpEwoLKI8G0BbyrNpPtFdnXi3n/CmDE7CTXMcVzTi7pntCin3Um2BHiD3p2301rKNrF3GAbKUY+01wkx5qTr6RW3uJ9GXtvydLx3Mtm3Oa6ogxCntGkb91dvUmhXi3P8AuLKkjYM5CzP4V8PWswcu3CNGBAHWB01+E/nUuGwBQhkyi4BEEqfmGGWPIgnzouTHikZ+M47iLpOYsB3SRBRNdhpoY9aWGwiR3mWSNtdPn69KIsLw57zzmCOFlgwS0h1iEyL3z5QKKcF9n7ZjmYEI/uwFbuzIJ16kfA0V8g9dAHY4QEXW4G2hWdGMGdYGseVWBw8LALDXUAwBpvAo/bk4XljshbZRpczliRJ86yOPcjJbtns8S3bKhZVYTm8gwYkTr0pOkOLvswLPDiQCTKnwTOI9UFTvhwWKKhaR7RhQuXUAnNtpWBxvD3cNeNprhEKGEySQwBBg7aGtPkThRxF4qzZhldtyXJEQuW53QupMgT3RTtPVBXmzUt8vKQdLNwaCCCV3mTqBp5GvHE+E2Ut95bNsA97IjNJO2gJiN9aI15NtNcAe49zqVcmD5n4REeFZPNfLlqxaQ2HJfte4s5sgibkmfYIj2uoHnRS+ATb8g+li1nbu4d8o2MtInQqJE/u6VuYC7ZNhe6ggnMTZlAATOVgWynUanasngPA7t+4yqTlUZiQQqjWFI/Ro2w3ID5la5flCGDKgiM0SARpB6yKh/SLdLyZFqwxAYYrhqKsj+wIn+6YkjyrUwPHkfDs+GktnNom2OwBZRObK3eKAQdzuaKeHcAw+HtBQiwBqzgEt4ySOs0sPyvh7aqtu2EQMz5QNCWEEmZMehFUnRk9nJuMYDEuzHOmbMAxPUtsoDtmkgGAddK8YrhmWS5tpECMymSN4VQdfPaus4rHYLAqouvbshj3Q51bL5mSYnTwrn3M3EuF4rGAds9sEEtfyq1kmJMliGU6ATtsKeQIFb2UhyhU5ZnQqYIHnrWU96e4WWdjIbTwGUQZHw3q9i8Xatsy2rqMs6EFVkehnSvNq9bgnMJMdYj0ymKzc/k0pEHDrbXJByKQF1zQTpPVY08TtWzyvirGGus2KTtAQcrdml3LtoVJAk7yJ2qheughYYHMsjUSQDEx4aH5VWvtMz0/nWEuTdFRNLhOGvG0DcQvddzmRwzMCWXKUZho0CNSd+tWcdw3FWLXbglXZmCW8ozHKYOY5e6B6yegqlguQb2LYi08gA6l2CHKZk+czXc8TgLd/D9heXMjKFYSRsOjb7jetobVhN06ZyfhfFGZbbGxiLlwKS69ohSGBGhZQ0jeAI862H46vYLbOHKPkeGUo5aEZQXhQwIYyDHu0bWeTsEigDDW4UACQSfiTqT61awlqzZOS1aKaAnJbMGdNWFP8icoraRz7kqxeVi72r163KnQK7ZlmNHYRqdfhR0OLt/yWJ1/BZH/lq9gsEtvNAAzOz/FtzViKa0LknnKyvhb2ZJNprfTK4WfXukiKw+O8MtBlc2wbtxlthgFBE7Mx8qJBXi7bDRPQzQQjj/OGGX9pNxlLHJZBlyNQuU7qfCirkzlhDhsNeykP2puzJmBICkx7PlUnMXAM+NsgDuXMxc7gQT0PnRfhMOLdtUGyiBTOjlcMY4kT4AMWnrpVK9ytYZCrWwwPiJPzrZpUWcxUscMtoAEQKAI00qxlr3TUDHIka0qanpAYXM/KFrHG2Xd0NvMBkymQ0SDmU+HSKE3+xmwLwbtSbfXugXCf3ogfKukV4ujSmByrj/2d4ewrOpuEgTqVO0bwokULNwy3m26TtXaOM4bMmsiQRI13oBv8NQYrL2hk25Ay7QNzoankWtDUmCWKSFXT2QFBgTAOgnwqveG/661u4vCp2TMGJytBH96NJSqPEMPbCmHJMDQz5f8ATA+tcri7tmsXZ1nlThAw9q0p1c2iWP4mYMY8unwogLiqYbvA+CxoCfoNar3OOWlPeF1fM2bgH+IrXaYmqzfqaWf9b1j/AO0+F/46/Jv/AFq8uJVgIkg7ETr6UgLWeq2LN0gi2yKehZGP5GvRvDqG2n2TVe/jshH9VdMzBRQ0/ANIoAysVh+JtnFvEYa3tlJtFz5gj4/St7DFxbQXGDOFAZgMoZoGYhegJnSsbFc0qkzh8VoBtYY7+Emr/DcS11Fud5VdZCPa7N18mGbeigLjrJBjUV7zVXtqc5m4CANVyKI8ywNTsN4IBjc6gSNCRIkUAOGpw9At98SrQ/ErMSYi+lv0gZPpNXP6J4mykpjEgjuksHHkZ7Mg/CnQBhNMwB3/ADqllxAgA2mhVBY5gSwGpIGw9Ks2Q/vlPRQ35saQEs0ppmIAJJgDUnwqPD31uIHRgysJBGxoAkmvF1tK95aZlpDK123IoSez/vVVkx+zMd4Ez1ovuaUMA/74t7//AJW9PaqgoF8bhm/o240kqLkKJ3IvttWTzNg3Rjm6z19J/hW5xHCt/RVy72jFO0uL2GyycURIYd4nuk6nrVj7R7a5VKopMNJhiQBGu/1OlZySaKjpoO8tel0pUq1Mz2G/WlSClSqWMRtg77daz34Mt1y12wikE5XVu8V8T3dD5SaalQM9YPlyxajIGGUyB2jQNCNgfAnSryYcAADYCIkn6kzSpUANaw4XQTHRdIHppP1r32Y1MDXfz8jSpUAVm4XZJk2bRMz/AGa/yq0umg0pqVAHsU809KkA2anmlSpgKaVKlSArYkHoJ2qkMBOIVvwkee46+FNSqkJgnjbgXg50H9o5OmhIxJzADpBMSah5vslv2kiAtsQYABMsNCREjUU9KlLplLtfs//Z"/>
          <p:cNvSpPr>
            <a:spLocks noChangeAspect="1" noChangeArrowheads="1"/>
          </p:cNvSpPr>
          <p:nvPr/>
        </p:nvSpPr>
        <p:spPr bwMode="auto">
          <a:xfrm>
            <a:off x="0" y="-550863"/>
            <a:ext cx="1676400" cy="1133476"/>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14342" name="Picture 6" descr="http://1.bp.blogspot.com/__zBj56rqcZQ/TQdTXHcLjbI/AAAAAAAAGso/oHeKH4XE-j0/s1600/129403_detail.jpg"/>
          <p:cNvPicPr>
            <a:picLocks noChangeAspect="1" noChangeArrowheads="1"/>
          </p:cNvPicPr>
          <p:nvPr/>
        </p:nvPicPr>
        <p:blipFill>
          <a:blip r:embed="rId4"/>
          <a:srcRect/>
          <a:stretch>
            <a:fillRect/>
          </a:stretch>
        </p:blipFill>
        <p:spPr bwMode="auto">
          <a:xfrm>
            <a:off x="5357818" y="4714884"/>
            <a:ext cx="2995611" cy="1500207"/>
          </a:xfrm>
          <a:prstGeom prst="rect">
            <a:avLst/>
          </a:prstGeom>
          <a:noFill/>
        </p:spPr>
      </p:pic>
      <p:pic>
        <p:nvPicPr>
          <p:cNvPr id="14343" name="Picture 7" descr="G:\FOTOS DE A.F.T\Avatar-Naturaleza-183.gif"/>
          <p:cNvPicPr>
            <a:picLocks noChangeAspect="1" noChangeArrowheads="1" noCrop="1"/>
          </p:cNvPicPr>
          <p:nvPr/>
        </p:nvPicPr>
        <p:blipFill>
          <a:blip r:embed="rId5"/>
          <a:srcRect/>
          <a:stretch>
            <a:fillRect/>
          </a:stretch>
        </p:blipFill>
        <p:spPr bwMode="auto">
          <a:xfrm>
            <a:off x="785786" y="5000636"/>
            <a:ext cx="1857388" cy="1428760"/>
          </a:xfrm>
          <a:prstGeom prst="rect">
            <a:avLst/>
          </a:prstGeom>
          <a:noFill/>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mph" presetSubtype="0" fill="hold" grpId="0" nodeType="clickEffect">
                                  <p:stCondLst>
                                    <p:cond delay="0"/>
                                  </p:stCondLst>
                                  <p:childTnLst>
                                    <p:animClr clrSpc="hsl" dir="cw">
                                      <p:cBhvr override="childStyle">
                                        <p:cTn id="6" dur="500" fill="hold"/>
                                        <p:tgtEl>
                                          <p:spTgt spid="2"/>
                                        </p:tgtEl>
                                        <p:attrNameLst>
                                          <p:attrName>style.color</p:attrName>
                                        </p:attrNameLst>
                                      </p:cBhvr>
                                      <p:by>
                                        <p:hsl h="0" s="-12549" l="-25098"/>
                                      </p:by>
                                    </p:animClr>
                                    <p:animClr clrSpc="hsl" dir="cw">
                                      <p:cBhvr>
                                        <p:cTn id="7" dur="500" fill="hold"/>
                                        <p:tgtEl>
                                          <p:spTgt spid="2"/>
                                        </p:tgtEl>
                                        <p:attrNameLst>
                                          <p:attrName>fillcolor</p:attrName>
                                        </p:attrNameLst>
                                      </p:cBhvr>
                                      <p:by>
                                        <p:hsl h="0" s="-12549" l="-25098"/>
                                      </p:by>
                                    </p:animClr>
                                    <p:animClr clrSpc="hsl" dir="cw">
                                      <p:cBhvr>
                                        <p:cTn id="8" dur="500" fill="hold"/>
                                        <p:tgtEl>
                                          <p:spTgt spid="2"/>
                                        </p:tgtEl>
                                        <p:attrNameLst>
                                          <p:attrName>stroke.color</p:attrName>
                                        </p:attrNameLst>
                                      </p:cBhvr>
                                      <p:by>
                                        <p:hsl h="0" s="-12549" l="-25098"/>
                                      </p:by>
                                    </p:animClr>
                                    <p:set>
                                      <p:cBhvr>
                                        <p:cTn id="9" dur="500" fill="hold"/>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3">
                                            <p:txEl>
                                              <p:pRg st="0" end="0"/>
                                            </p:txEl>
                                          </p:spTgt>
                                        </p:tgtEl>
                                      </p:cBhvr>
                                    </p:animEffect>
                                    <p:set>
                                      <p:cBhvr>
                                        <p:cTn id="14"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14 Diagrama"/>
          <p:cNvGraphicFramePr/>
          <p:nvPr/>
        </p:nvGraphicFramePr>
        <p:xfrm>
          <a:off x="457200" y="704088"/>
          <a:ext cx="8229600"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6" name="15 Marcador de contenido"/>
          <p:cNvGraphicFramePr>
            <a:graphicFrameLocks noGrp="1"/>
          </p:cNvGraphicFramePr>
          <p:nvPr>
            <p:ph idx="1"/>
          </p:nvPr>
        </p:nvGraphicFramePr>
        <p:xfrm>
          <a:off x="1571604" y="1928802"/>
          <a:ext cx="6000792" cy="400052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6" name="Picture 2" descr="La Tierra">
            <a:hlinkClick r:id="rId13" action="ppaction://hlinksldjump"/>
          </p:cNvPr>
          <p:cNvPicPr>
            <a:picLocks noChangeAspect="1" noChangeArrowheads="1" noCrop="1"/>
          </p:cNvPicPr>
          <p:nvPr/>
        </p:nvPicPr>
        <p:blipFill>
          <a:blip r:embed="rId14"/>
          <a:srcRect/>
          <a:stretch>
            <a:fillRect/>
          </a:stretch>
        </p:blipFill>
        <p:spPr bwMode="auto">
          <a:xfrm>
            <a:off x="8496300" y="6210300"/>
            <a:ext cx="647700" cy="647700"/>
          </a:xfrm>
          <a:prstGeom prst="rect">
            <a:avLst/>
          </a:prstGeom>
          <a:noFill/>
        </p:spPr>
      </p:pic>
      <p:pic>
        <p:nvPicPr>
          <p:cNvPr id="8" name="7 Imagen" descr="http://image.slidesharecdn.com/calentamientoglobal-090822105425-phpapp02/95/slide-18-728.jpg?1250956536"/>
          <p:cNvPicPr/>
          <p:nvPr/>
        </p:nvPicPr>
        <p:blipFill>
          <a:blip r:embed="rId15" cstate="print"/>
          <a:srcRect/>
          <a:stretch>
            <a:fillRect/>
          </a:stretch>
        </p:blipFill>
        <p:spPr bwMode="auto">
          <a:xfrm>
            <a:off x="7715272" y="2214554"/>
            <a:ext cx="1214446" cy="114300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2" descr="C:\Documents and Settings\MAESTROS\Mis documentos\Mis imágenes\Ganado_Sequia.jpg"/>
          <p:cNvPicPr>
            <a:picLocks noChangeAspect="1" noChangeArrowheads="1"/>
          </p:cNvPicPr>
          <p:nvPr/>
        </p:nvPicPr>
        <p:blipFill>
          <a:blip r:embed="rId16"/>
          <a:srcRect/>
          <a:stretch>
            <a:fillRect/>
          </a:stretch>
        </p:blipFill>
        <p:spPr bwMode="auto">
          <a:xfrm>
            <a:off x="357158" y="2214554"/>
            <a:ext cx="1285884" cy="107157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317" name="Picture 5" descr="http://3.bp.blogspot.com/_EAlgRsG1mBo/TOP08TzypbI/AAAAAAAAAB4/qjvNjDeAYSw/s1600/destruccion.jpeg"/>
          <p:cNvPicPr>
            <a:picLocks noChangeAspect="1" noChangeArrowheads="1"/>
          </p:cNvPicPr>
          <p:nvPr/>
        </p:nvPicPr>
        <p:blipFill>
          <a:blip r:embed="rId17"/>
          <a:srcRect/>
          <a:stretch>
            <a:fillRect/>
          </a:stretch>
        </p:blipFill>
        <p:spPr bwMode="auto">
          <a:xfrm>
            <a:off x="285720" y="5429264"/>
            <a:ext cx="1643074" cy="118744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3" descr="C:\Documents and Settings\MAESTROS\Mis documentos\Mis imágenes\huracan.jpg"/>
          <p:cNvPicPr>
            <a:picLocks noChangeAspect="1" noChangeArrowheads="1"/>
          </p:cNvPicPr>
          <p:nvPr/>
        </p:nvPicPr>
        <p:blipFill>
          <a:blip r:embed="rId18"/>
          <a:srcRect/>
          <a:stretch>
            <a:fillRect/>
          </a:stretch>
        </p:blipFill>
        <p:spPr bwMode="auto">
          <a:xfrm>
            <a:off x="7000892" y="5286388"/>
            <a:ext cx="1452556" cy="121444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Graphic spid="16"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endParaRPr lang="es-PA" dirty="0"/>
          </a:p>
        </p:txBody>
      </p:sp>
      <p:graphicFrame>
        <p:nvGraphicFramePr>
          <p:cNvPr id="13" name="12 Marcador de contenido"/>
          <p:cNvGraphicFramePr>
            <a:graphicFrameLocks noGrp="1"/>
          </p:cNvGraphicFramePr>
          <p:nvPr>
            <p:ph idx="1"/>
          </p:nvPr>
        </p:nvGraphicFramePr>
        <p:xfrm>
          <a:off x="357158" y="2071678"/>
          <a:ext cx="8429684" cy="40719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148" name="AutoShape 4" descr="data:image/jpeg;base64,/9j/4AAQSkZJRgABAQAAAQABAAD/2wCEAAkGBhQQEBQUEBQUFBQVFBQVFBQUFBUUFBQUFBUVFRQUFBUXGyYeFxkjGRQUHy8gIycpLCwsFR4xNTAqNSYrLCkBCQoKDgwOFQ8PGCkcHB0uLSkpLCkpKSkpLCwqKSkpKSkpLCwwKSwsKSwpKSksLCksKSwpKSwpKSkpKSwpKSwsKf/AABEIAMsA+AMBIgACEQEDEQH/xAAcAAEAAQUBAQAAAAAAAAAAAAAAAQMEBQYHAgj/xABCEAACAQIDBQUFAwkHBQAAAAAAAQIDEQQFIQYSMUFRImFxgZETMqGx8BRScgcjQmKiwdHh8RUWM0OCssIXVIOSk//EABoBAQADAQEBAAAAAAAAAAAAAAABAgMEBQb/xAAqEQEBAAIBAwIFAwUAAAAAAAAAAQIRAxIhMQRRBRNBQmEiccEUFTKR8P/aAAwDAQACEQMRAD8A57LLGi3q4Zx5HQKuWGMr5O3yVupt0q7aVKJ5Nrr5C79mOn9S1rbOO1+BHSNduRcyc8ml0/meJZNPoR01LHgvZZZJFCthXEjVFG4uHEWINAIJAXJuQAhNxcgABcAJLgAhJcAEBcXAJgXFwCRNyLgBUuAebhL0CEwEO3PBpkPLOpkozXQ9dlmyGHq5b0KUMj52NgppIqNJolLWcRlduS9Cwnkzlq/gbfLD3PDy1BDR6+T7t7JXMbPJ78UdFqZVFlL+zIrkEucvZe+trItMbkttIr1suB0nEYToYupk93qNQc3r5Y0ixlC2h0vFbMqask18vQx0tgnLr56WKXFO2hg27F7Eyjwu34aGHxWz1SHGPoVuNGJBWnhWuKZTcCuh5AsAaAAEgAsVAAACLknkBcXAJAAEoEAgDTtlPHacS4jWXU0+ljOafTn8CvSz+3HVG6G5QfQ9xxBr+HzpNfVzxPN2vjwA2b27RP2vXU1CrnzfOxD2gdlrfvA3F1iVUTNJe1Mo8fqxk8LtLGS1A2inCLLqFCFuCNXjtBBaXLmO0EbaMjQ2D2cO4ewXca7LaOK4teqKlLaSDV7r1GhnXl0ZcUinPZ+m1rFPyMUtpoLmvVHuG11PqR3FTE7E0ZqzivQxOM/JhSl7uhm4bV0/vIq/3torjOPqO40HH/kll/lv1Ncx35OsXSv+b3l+rr8DssdsKHOcSrHavDP/ADIeqK6/A+eMTlFWn78JR8UyzcGfSlTNMFUVpypO/VxMPjdmMpr8XSi3zhUUf3lbEuDUMO5yjGKvKTUUurbsl6m6f9Ka+5f2tK/RKbX/ALW/cbLivyY4WM1PC46nCUZKUVUlBq6d1qmbPhsNVlSlKLpVFF2fsqqnFtJN2a8eD1Mc+qeG/HMb/k4/X2AxUb2UJW6T4+F0jDY/KatBr2sJQvwbWj8JLRnZJ5guD0ffpYoZllMa9G0leMlw+TXR8zKct22y4Jrs4uebGVz7I5YWpuvWLvuy69z7zGM3l34clmnkAF0AAAIBADOSxnO/lZ68ufLQ8wxvzsY5z0v3rwV0/ryI9pw4eH0tP6Fto0yazNx5u3S/IrQzrTV8rar6+rGEnVv/ADPG8+Pj10+kOo0zdTMe+/19ehaSzSSejf1oY5S+v5Eb46ksjLM3Li2/meFj2no39fXxLG5FyNjLTzi6twa7+JFPPZrmYoXHVRkp5o5XbflyIhm84+7J+v1oY64uN0ZCWc1PvP1sUpZjN8ZMtAN0XP26f3n6kPGy6v1LcXI2K/2mXVj7TLq/UoACt9ofVnpVn1KJuGw2BwVWM1jaVeUt7sTpTtFRtqpRutb8yty15Xw48s7rGbRs7sHXx1L2lKpRS3nHdnNp3XXRo6xsrl8svwEaFVJzUqkpezqU2pOUm01eSa0t6HrK9scDSpxpUt6lCC3Yx9m1FJd6bu+r4sq1Nt8E9HV9ac2vW1ivXj7tP6fln23/AE51i6NeGOnUnG+HlVc3Bzg2ovi49NdbJ8NDdcNXjPhwdreBSx2eYGWqnBPk/ZST9d01vB5lQw9STp4iMqcmrUt13jKTSe5K/C7va2nIyzxnmVvxzOdssavtqslhWptNfxTXBrvOT5plsqE3GXDjGXKSva6/gdvxNO8Lvmc82vwu9Sm7a05Rkuu7J+zkvWVN+RXjy1dK8uEs37NGYJZB1RxgAJBAIAet764d5DkRYICb8OP0+RBAAm4IABAACQQAJuCABIIAEgAAAAJRtuy+lCo/rizW8uwMq9WFKHGclFd1+L8ld+RvOIwMMO8RTpq0ISpxV3du0U22+rbb8zl572ker8Nx/Xb+P5jb9mMmqUqG/UnNe01VNO1lycu9mC2lyHt71Pecnxi3vb3g3rfuN4pYhuEXHWMoprpqtDGZlhL2d7NNNPpbUrcZ0rz1Gc5LltyvGO3AtadSzT6SXzM9tlhd2rvxVoyeq6S6+ZgsJK04Pe3e0u1ZPd196z424mL0PmfMx27DTl7SmvBGBx+Bg6qVVfm5/m58rRno35aPyL3ZTFOpQVtUtE2rNpaJ25XSI2godkm3xXlXHvZXIM3y6WGr1KU/epzcX32ejXc1Z+ZZGy7c1XUrwqSVnOlBN3b3pU0oS8OEX/rRrbO7G7m3nZTV0ggkguq9IBACEQ2SQAAAAAAAAAAAAAAAAAAAAkgkijfvyUZUpVauIlwpR3Y/iqXu/KK/aLjNa29LES+9W/4ow+xm00MNRrUpvd35RnFtOzsnFptcOReVa+9RlL71WT+COHmv6nvfDcZq1vWxmZb+HjFv3Oy/Be78PkZfF0l4nO8hzb7O1J33XpJd3Vd6N+hVU4qUXdNXT46Pg0RLuM/VcXRyW/StV2pwSnTkl0/oc6rPdVnyOo5thXLw6a8e857tLgHTlvLhL5kY96jDk6cb+zf9g8Wnh4LuM1mdFSRo2wdae6lFdm/vPRepvOLfZ6stfFjC+Zfdomf5Wq0JU17196m+k+nhJaeO6+Rz6StxOqZjFas0DafDqGIbXCpGNTzku3+3Gb8zTgy+1z8+P3MQADrcqUBEAQQSQAAAAAAAAAAAAAAAAAAAAlEHqKIo2zYnYqWNl7SpeNCMrSf6VRrjCPRcLvv014XdaKjRSWi9pUsu5Oy+RvmXYP7FgYQ+5BNtc5SvKT9WzQ8ZpSh4zf7TODly3X0Pw3Dp3f2/lScrUzY9hc+d/YVHpZ+zfhq4fNrzNZqPsFHB13TkprjCUZLxTuZb1Xpc3FOTC411bHUtDVc4yvfi4yWj/qjdbKaT5NJrwauixxmGVjWx87L9K1TKIexmoSb/AFelvCxtVTWBgM0oWWnGOqZlMtxalTV+hVa+7Xs0qWbia3tng92nhp2u6lNpyf6Kp1aqjFd73m3+FWtZ32PP4rfMfthFyyvCyVrQxFanLXVuUIyjy6Kfqa8Plhz98WgAlog7I43qIIiSSPJBJAAAAAAAAAAAAAAADAAMlkAAX2TRTxFFS4OrTT8N+NyxPcJWd1y1K1M8u37aZnCFGUU7uWnnfkaNmMuzDwb9ZNmZzbIpSwtOrWqN1NyEpKys5SV34dDB5h7tP8Efiedn5r6j0MnTNKFZ9ko0l2ZHuvLQ80vdZT6vQvh1nLbxoUru/wCbp6/6EeMdVsjzsvilWwdJvlBRfjDs/uPWOw+mhvZ2fMZ9s7L7tdxU73uU8NVcdCtiqFmW8kZLeWPzOvvTPObUt/J6r508XRla/KcKkPm16FDGPtGUyfDqvg8dRfF0FVj40Jb7to/0d7kbcV7xjzT9NcvZ5sV8VR3ZW7k+Fn2kpJNddSkdscKEACRBFiSAAAAAAAAAAAAAAAATYBcgWJAhFXDNb8d7hvRv4XV/gUiUyKmOtbYZ7FpQhZptWs7rdve/oaxmb1gukIfI1fATftIq7t0vpwNmzV9vyj8jz+XHpr6f4flM8Nya/wCizqSKlH3ShMq0n2PUyj0cvDb/AMnmY2jVpN8GprwfZl8UvU2uvU0OT5Nmrw9ZT5aqS/VfPysn5HQ4ZmpLkb43tp8/6vDXJb7vGLepYVUXWIrJ8C1qcDOsIwuM4l3kGZPDV41Ur2urd0lZ/MoYundnrDYVsS6Ws2xe3WQKM/tOHV8PV7XZX+FOTcp059+9J2bto4rkafY6jgMS6E2px36U1uVabdlOD0a7nro+RpG02zc8HVcX2oSd6cvvQfuStx4aPo00dnHn1Rw8nH0X8MKAgbMXkMEMAACQBNiAABIEAkAAAAt9cBYAAAAIsSAQMvsxh6NTExjiKyoQalao4uUVO3ZUkuEX15G94nYavW7eHqYfELrRrwd/JtWOXI9Rm07rj15mWfHjl5dnB6vk4ZrHw3zEbC46PHC1PLdl/tbLaWz2KjGzw1df+KX8DWqOfYiHuV60fw1ai+Ui5/vhjP8AusR/9Zv5sz+RPd2f3XkvnGL2pkGI50Kq8YSXzRd5dmk6KVKpF6O172lG+sU+qtf0Zr9faDEz9+vWfjUl/EtaGKcZ7zbfW71fn1J+VJHNyervJ5mnS6NSVlpLXhdP5q6+JfUcNddPExGzOcppKEr9z/f0Npp69PIwuJMmP/se71LhYBRXAydOLXKx7nHQpYt1NcxuFMZicJGvT9lUtvRv7GbXBu7dO/6Kk7NPr46bHi0YqvQTIxyuN3FrjMpquWVqTjJppprSz4g23aPJHUbnFdpX3kuMu/x+ZJ3Y8mNm3Dlx2VpYANWSAiQARBIJANgAAAAAAAfX18QEAuAADYAAEpkAqPQIuLhO0gi5IQq4XEypzU4O0ou6a+uB1TZbaCOJp34TjpOPR9V3M5MXmU5nLD1Y1IcVxXKS5xZTLHbTDLTutOrfiVd25hMlzWOIpxnTej5PjFrin3oy0Zs5rHSpYmjfp5mFxlLdZn2WdajczyxXxrWsRLQGQx+H0fg/kSZtOzjgAPWeUAAAAAAABoAASXAsCNgLCwsAsCV3/XQhAALAAATYCATYkgQkSAAAAG0bCZx7HEKm32Ktl4T/AEX58PNHWaOpwTCVXGcZR1aaa0vqteB3DLqknCO9726tdUny3knrZ2uYck77b8eX0X7hYpOJWi7iaMrGzH42j2ZeD+QLrER7L8JfIkppbb59sLEg73AiwsAEFhYkE7EWJbIQ6jYAJkgQSAQlBIAEIAkkQyQySBAJIJAAkCASCBAJAHulazu7PlpdPuduH8jftkNo4xg6c73jK6l2pdmpJWjJt6RUpNdzn3trn6M1hKrpyjKGjdKDb43aVTino/8ADh6FcptaXTstCrdXK9jF5dHdbivdjJpLjZJtJXZlo/uOd0xQrR7Evwy+TB6xq/Nz/BL/AGsEaTt//9k="/>
          <p:cNvSpPr>
            <a:spLocks noChangeAspect="1" noChangeArrowheads="1"/>
          </p:cNvSpPr>
          <p:nvPr/>
        </p:nvSpPr>
        <p:spPr bwMode="auto">
          <a:xfrm>
            <a:off x="0" y="-922338"/>
            <a:ext cx="2362200" cy="1933576"/>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6150" name="AutoShape 6" descr="data:image/jpeg;base64,/9j/4AAQSkZJRgABAQAAAQABAAD/2wCEAAkGBhQQEBQUEBQUFBQVFBQVFBQUFBUUFBQUFBUVFRQUFBUXGyYeFxkjGRQUHy8gIycpLCwsFR4xNTAqNSYrLCkBCQoKDgwOFQ8PGCkcHB0uLSkpLCkpKSkpLCwqKSkpKSkpLCwwKSwsKSwpKSksLCksKSwpKSwpKSkpKSwpKSwsKf/AABEIAMsA+AMBIgACEQEDEQH/xAAcAAEAAQUBAQAAAAAAAAAAAAAAAQMEBQYHAgj/xABCEAACAQIDBQUFAwkHBQAAAAAAAQIDEQQFIQYSMUFRImFxgZETMqGx8BRScgcjQmKiwdHh8RUWM0OCssIXVIOSk//EABoBAQADAQEBAAAAAAAAAAAAAAABAgMEBQb/xAAqEQEBAAIBAwIFAwUAAAAAAAAAAQIRAxIhMQRRBRNBQmEiccEUFTKR8P/aAAwDAQACEQMRAD8A57LLGi3q4Zx5HQKuWGMr5O3yVupt0q7aVKJ5Nrr5C79mOn9S1rbOO1+BHSNduRcyc8ml0/meJZNPoR01LHgvZZZJFCthXEjVFG4uHEWINAIJAXJuQAhNxcgABcAJLgAhJcAEBcXAJgXFwCRNyLgBUuAebhL0CEwEO3PBpkPLOpkozXQ9dlmyGHq5b0KUMj52NgppIqNJolLWcRlduS9Cwnkzlq/gbfLD3PDy1BDR6+T7t7JXMbPJ78UdFqZVFlL+zIrkEucvZe+trItMbkttIr1suB0nEYToYupk93qNQc3r5Y0ixlC2h0vFbMqask18vQx0tgnLr56WKXFO2hg27F7Eyjwu34aGHxWz1SHGPoVuNGJBWnhWuKZTcCuh5AsAaAAEgAsVAAACLknkBcXAJAAEoEAgDTtlPHacS4jWXU0+ljOafTn8CvSz+3HVG6G5QfQ9xxBr+HzpNfVzxPN2vjwA2b27RP2vXU1CrnzfOxD2gdlrfvA3F1iVUTNJe1Mo8fqxk8LtLGS1A2inCLLqFCFuCNXjtBBaXLmO0EbaMjQ2D2cO4ewXca7LaOK4teqKlLaSDV7r1GhnXl0ZcUinPZ+m1rFPyMUtpoLmvVHuG11PqR3FTE7E0ZqzivQxOM/JhSl7uhm4bV0/vIq/3torjOPqO40HH/kll/lv1Ncx35OsXSv+b3l+rr8DssdsKHOcSrHavDP/ADIeqK6/A+eMTlFWn78JR8UyzcGfSlTNMFUVpypO/VxMPjdmMpr8XSi3zhUUf3lbEuDUMO5yjGKvKTUUurbsl6m6f9Ka+5f2tK/RKbX/ALW/cbLivyY4WM1PC46nCUZKUVUlBq6d1qmbPhsNVlSlKLpVFF2fsqqnFtJN2a8eD1Mc+qeG/HMb/k4/X2AxUb2UJW6T4+F0jDY/KatBr2sJQvwbWj8JLRnZJ5guD0ffpYoZllMa9G0leMlw+TXR8zKct22y4Jrs4uebGVz7I5YWpuvWLvuy69z7zGM3l34clmnkAF0AAAIBADOSxnO/lZ68ufLQ8wxvzsY5z0v3rwV0/ryI9pw4eH0tP6Fto0yazNx5u3S/IrQzrTV8rar6+rGEnVv/ADPG8+Pj10+kOo0zdTMe+/19ehaSzSSejf1oY5S+v5Eb46ksjLM3Li2/meFj2no39fXxLG5FyNjLTzi6twa7+JFPPZrmYoXHVRkp5o5XbflyIhm84+7J+v1oY64uN0ZCWc1PvP1sUpZjN8ZMtAN0XP26f3n6kPGy6v1LcXI2K/2mXVj7TLq/UoACt9ofVnpVn1KJuGw2BwVWM1jaVeUt7sTpTtFRtqpRutb8yty15Xw48s7rGbRs7sHXx1L2lKpRS3nHdnNp3XXRo6xsrl8svwEaFVJzUqkpezqU2pOUm01eSa0t6HrK9scDSpxpUt6lCC3Yx9m1FJd6bu+r4sq1Nt8E9HV9ac2vW1ivXj7tP6fln23/AE51i6NeGOnUnG+HlVc3Bzg2ovi49NdbJ8NDdcNXjPhwdreBSx2eYGWqnBPk/ZST9d01vB5lQw9STp4iMqcmrUt13jKTSe5K/C7va2nIyzxnmVvxzOdssavtqslhWptNfxTXBrvOT5plsqE3GXDjGXKSva6/gdvxNO8Lvmc82vwu9Sm7a05Rkuu7J+zkvWVN+RXjy1dK8uEs37NGYJZB1RxgAJBAIAet764d5DkRYICb8OP0+RBAAm4IABAACQQAJuCABIIAEgAAAAJRtuy+lCo/rizW8uwMq9WFKHGclFd1+L8ld+RvOIwMMO8RTpq0ISpxV3du0U22+rbb8zl572ker8Nx/Xb+P5jb9mMmqUqG/UnNe01VNO1lycu9mC2lyHt71Pecnxi3vb3g3rfuN4pYhuEXHWMoprpqtDGZlhL2d7NNNPpbUrcZ0rz1Gc5LltyvGO3AtadSzT6SXzM9tlhd2rvxVoyeq6S6+ZgsJK04Pe3e0u1ZPd196z424mL0PmfMx27DTl7SmvBGBx+Bg6qVVfm5/m58rRno35aPyL3ZTFOpQVtUtE2rNpaJ25XSI2godkm3xXlXHvZXIM3y6WGr1KU/epzcX32ejXc1Z+ZZGy7c1XUrwqSVnOlBN3b3pU0oS8OEX/rRrbO7G7m3nZTV0ggkguq9IBACEQ2SQAAAAAAAAAAAAAAAAAAAAkgkijfvyUZUpVauIlwpR3Y/iqXu/KK/aLjNa29LES+9W/4ow+xm00MNRrUpvd35RnFtOzsnFptcOReVa+9RlL71WT+COHmv6nvfDcZq1vWxmZb+HjFv3Oy/Be78PkZfF0l4nO8hzb7O1J33XpJd3Vd6N+hVU4qUXdNXT46Pg0RLuM/VcXRyW/StV2pwSnTkl0/oc6rPdVnyOo5thXLw6a8e857tLgHTlvLhL5kY96jDk6cb+zf9g8Wnh4LuM1mdFSRo2wdae6lFdm/vPRepvOLfZ6stfFjC+Zfdomf5Wq0JU17196m+k+nhJaeO6+Rz6StxOqZjFas0DafDqGIbXCpGNTzku3+3Gb8zTgy+1z8+P3MQADrcqUBEAQQSQAAAAAAAAAAAAAAAAAAAAlEHqKIo2zYnYqWNl7SpeNCMrSf6VRrjCPRcLvv014XdaKjRSWi9pUsu5Oy+RvmXYP7FgYQ+5BNtc5SvKT9WzQ8ZpSh4zf7TODly3X0Pw3Dp3f2/lScrUzY9hc+d/YVHpZ+zfhq4fNrzNZqPsFHB13TkprjCUZLxTuZb1Xpc3FOTC411bHUtDVc4yvfi4yWj/qjdbKaT5NJrwauixxmGVjWx87L9K1TKIexmoSb/AFelvCxtVTWBgM0oWWnGOqZlMtxalTV+hVa+7Xs0qWbia3tng92nhp2u6lNpyf6Kp1aqjFd73m3+FWtZ32PP4rfMfthFyyvCyVrQxFanLXVuUIyjy6Kfqa8Plhz98WgAlog7I43qIIiSSPJBJAAAAAAAAAAAAAAADAAMlkAAX2TRTxFFS4OrTT8N+NyxPcJWd1y1K1M8u37aZnCFGUU7uWnnfkaNmMuzDwb9ZNmZzbIpSwtOrWqN1NyEpKys5SV34dDB5h7tP8Efiedn5r6j0MnTNKFZ9ko0l2ZHuvLQ80vdZT6vQvh1nLbxoUru/wCbp6/6EeMdVsjzsvilWwdJvlBRfjDs/uPWOw+mhvZ2fMZ9s7L7tdxU73uU8NVcdCtiqFmW8kZLeWPzOvvTPObUt/J6r508XRla/KcKkPm16FDGPtGUyfDqvg8dRfF0FVj40Jb7to/0d7kbcV7xjzT9NcvZ5sV8VR3ZW7k+Fn2kpJNddSkdscKEACRBFiSAAAAAAAAAAAAAAAATYBcgWJAhFXDNb8d7hvRv4XV/gUiUyKmOtbYZ7FpQhZptWs7rdve/oaxmb1gukIfI1fATftIq7t0vpwNmzV9vyj8jz+XHpr6f4flM8Nya/wCizqSKlH3ShMq0n2PUyj0cvDb/AMnmY2jVpN8GprwfZl8UvU2uvU0OT5Nmrw9ZT5aqS/VfPysn5HQ4ZmpLkb43tp8/6vDXJb7vGLepYVUXWIrJ8C1qcDOsIwuM4l3kGZPDV41Ur2urd0lZ/MoYundnrDYVsS6Ws2xe3WQKM/tOHV8PV7XZX+FOTcp059+9J2bto4rkafY6jgMS6E2px36U1uVabdlOD0a7nro+RpG02zc8HVcX2oSd6cvvQfuStx4aPo00dnHn1Rw8nH0X8MKAgbMXkMEMAACQBNiAABIEAkAAAAt9cBYAAAAIsSAQMvsxh6NTExjiKyoQalao4uUVO3ZUkuEX15G94nYavW7eHqYfELrRrwd/JtWOXI9Rm07rj15mWfHjl5dnB6vk4ZrHw3zEbC46PHC1PLdl/tbLaWz2KjGzw1df+KX8DWqOfYiHuV60fw1ai+Ui5/vhjP8AusR/9Zv5sz+RPd2f3XkvnGL2pkGI50Kq8YSXzRd5dmk6KVKpF6O172lG+sU+qtf0Zr9faDEz9+vWfjUl/EtaGKcZ7zbfW71fn1J+VJHNyervJ5mnS6NSVlpLXhdP5q6+JfUcNddPExGzOcppKEr9z/f0Npp69PIwuJMmP/se71LhYBRXAydOLXKx7nHQpYt1NcxuFMZicJGvT9lUtvRv7GbXBu7dO/6Kk7NPr46bHi0YqvQTIxyuN3FrjMpquWVqTjJppprSz4g23aPJHUbnFdpX3kuMu/x+ZJ3Y8mNm3Dlx2VpYANWSAiQARBIJANgAAAAAAAfX18QEAuAADYAAEpkAqPQIuLhO0gi5IQq4XEypzU4O0ou6a+uB1TZbaCOJp34TjpOPR9V3M5MXmU5nLD1Y1IcVxXKS5xZTLHbTDLTutOrfiVd25hMlzWOIpxnTej5PjFrin3oy0Zs5rHSpYmjfp5mFxlLdZn2WdajczyxXxrWsRLQGQx+H0fg/kSZtOzjgAPWeUAAAAAAABoAASXAsCNgLCwsAsCV3/XQhAALAAATYCATYkgQkSAAAAG0bCZx7HEKm32Ktl4T/AEX58PNHWaOpwTCVXGcZR1aaa0vqteB3DLqknCO9726tdUny3knrZ2uYck77b8eX0X7hYpOJWi7iaMrGzH42j2ZeD+QLrER7L8JfIkppbb59sLEg73AiwsAEFhYkE7EWJbIQ6jYAJkgQSAQlBIAEIAkkQyQySBAJIJAAkCASCBAJAHulazu7PlpdPuduH8jftkNo4xg6c73jK6l2pdmpJWjJt6RUpNdzn3trn6M1hKrpyjKGjdKDb43aVTino/8ADh6FcptaXTstCrdXK9jF5dHdbivdjJpLjZJtJXZlo/uOd0xQrR7Evwy+TB6xq/Nz/BL/AGsEaTt//9k="/>
          <p:cNvSpPr>
            <a:spLocks noChangeAspect="1" noChangeArrowheads="1"/>
          </p:cNvSpPr>
          <p:nvPr/>
        </p:nvSpPr>
        <p:spPr bwMode="auto">
          <a:xfrm>
            <a:off x="0" y="-922338"/>
            <a:ext cx="2362200" cy="1933576"/>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6152" name="AutoShape 8" descr="data:image/jpeg;base64,/9j/4AAQSkZJRgABAQAAAQABAAD/2wCEAAkGBhQQEBQUEBQUFBQVFBQVFBQUFBUUFBQUFBUVFRQUFBUXGyYeFxkjGRQUHy8gIycpLCwsFR4xNTAqNSYrLCkBCQoKDgwOFQ8PGCkcHB0uLSkpLCkpKSkpLCwqKSkpKSkpLCwwKSwsKSwpKSksLCksKSwpKSwpKSkpKSwpKSwsKf/AABEIAMsA+AMBIgACEQEDEQH/xAAcAAEAAQUBAQAAAAAAAAAAAAAAAQMEBQYHAgj/xABCEAACAQIDBQUFAwkHBQAAAAAAAQIDEQQFIQYSMUFRImFxgZETMqGx8BRScgcjQmKiwdHh8RUWM0OCssIXVIOSk//EABoBAQADAQEBAAAAAAAAAAAAAAABAgMEBQb/xAAqEQEBAAIBAwIFAwUAAAAAAAAAAQIRAxIhMQRRBRNBQmEiccEUFTKR8P/aAAwDAQACEQMRAD8A57LLGi3q4Zx5HQKuWGMr5O3yVupt0q7aVKJ5Nrr5C79mOn9S1rbOO1+BHSNduRcyc8ml0/meJZNPoR01LHgvZZZJFCthXEjVFG4uHEWINAIJAXJuQAhNxcgABcAJLgAhJcAEBcXAJgXFwCRNyLgBUuAebhL0CEwEO3PBpkPLOpkozXQ9dlmyGHq5b0KUMj52NgppIqNJolLWcRlduS9Cwnkzlq/gbfLD3PDy1BDR6+T7t7JXMbPJ78UdFqZVFlL+zIrkEucvZe+trItMbkttIr1suB0nEYToYupk93qNQc3r5Y0ixlC2h0vFbMqask18vQx0tgnLr56WKXFO2hg27F7Eyjwu34aGHxWz1SHGPoVuNGJBWnhWuKZTcCuh5AsAaAAEgAsVAAACLknkBcXAJAAEoEAgDTtlPHacS4jWXU0+ljOafTn8CvSz+3HVG6G5QfQ9xxBr+HzpNfVzxPN2vjwA2b27RP2vXU1CrnzfOxD2gdlrfvA3F1iVUTNJe1Mo8fqxk8LtLGS1A2inCLLqFCFuCNXjtBBaXLmO0EbaMjQ2D2cO4ewXca7LaOK4teqKlLaSDV7r1GhnXl0ZcUinPZ+m1rFPyMUtpoLmvVHuG11PqR3FTE7E0ZqzivQxOM/JhSl7uhm4bV0/vIq/3torjOPqO40HH/kll/lv1Ncx35OsXSv+b3l+rr8DssdsKHOcSrHavDP/ADIeqK6/A+eMTlFWn78JR8UyzcGfSlTNMFUVpypO/VxMPjdmMpr8XSi3zhUUf3lbEuDUMO5yjGKvKTUUurbsl6m6f9Ka+5f2tK/RKbX/ALW/cbLivyY4WM1PC46nCUZKUVUlBq6d1qmbPhsNVlSlKLpVFF2fsqqnFtJN2a8eD1Mc+qeG/HMb/k4/X2AxUb2UJW6T4+F0jDY/KatBr2sJQvwbWj8JLRnZJ5guD0ffpYoZllMa9G0leMlw+TXR8zKct22y4Jrs4uebGVz7I5YWpuvWLvuy69z7zGM3l34clmnkAF0AAAIBADOSxnO/lZ68ufLQ8wxvzsY5z0v3rwV0/ryI9pw4eH0tP6Fto0yazNx5u3S/IrQzrTV8rar6+rGEnVv/ADPG8+Pj10+kOo0zdTMe+/19ehaSzSSejf1oY5S+v5Eb46ksjLM3Li2/meFj2no39fXxLG5FyNjLTzi6twa7+JFPPZrmYoXHVRkp5o5XbflyIhm84+7J+v1oY64uN0ZCWc1PvP1sUpZjN8ZMtAN0XP26f3n6kPGy6v1LcXI2K/2mXVj7TLq/UoACt9ofVnpVn1KJuGw2BwVWM1jaVeUt7sTpTtFRtqpRutb8yty15Xw48s7rGbRs7sHXx1L2lKpRS3nHdnNp3XXRo6xsrl8svwEaFVJzUqkpezqU2pOUm01eSa0t6HrK9scDSpxpUt6lCC3Yx9m1FJd6bu+r4sq1Nt8E9HV9ac2vW1ivXj7tP6fln23/AE51i6NeGOnUnG+HlVc3Bzg2ovi49NdbJ8NDdcNXjPhwdreBSx2eYGWqnBPk/ZST9d01vB5lQw9STp4iMqcmrUt13jKTSe5K/C7va2nIyzxnmVvxzOdssavtqslhWptNfxTXBrvOT5plsqE3GXDjGXKSva6/gdvxNO8Lvmc82vwu9Sm7a05Rkuu7J+zkvWVN+RXjy1dK8uEs37NGYJZB1RxgAJBAIAet764d5DkRYICb8OP0+RBAAm4IABAACQQAJuCABIIAEgAAAAJRtuy+lCo/rizW8uwMq9WFKHGclFd1+L8ld+RvOIwMMO8RTpq0ISpxV3du0U22+rbb8zl572ker8Nx/Xb+P5jb9mMmqUqG/UnNe01VNO1lycu9mC2lyHt71Pecnxi3vb3g3rfuN4pYhuEXHWMoprpqtDGZlhL2d7NNNPpbUrcZ0rz1Gc5LltyvGO3AtadSzT6SXzM9tlhd2rvxVoyeq6S6+ZgsJK04Pe3e0u1ZPd196z424mL0PmfMx27DTl7SmvBGBx+Bg6qVVfm5/m58rRno35aPyL3ZTFOpQVtUtE2rNpaJ25XSI2godkm3xXlXHvZXIM3y6WGr1KU/epzcX32ejXc1Z+ZZGy7c1XUrwqSVnOlBN3b3pU0oS8OEX/rRrbO7G7m3nZTV0ggkguq9IBACEQ2SQAAAAAAAAAAAAAAAAAAAAkgkijfvyUZUpVauIlwpR3Y/iqXu/KK/aLjNa29LES+9W/4ow+xm00MNRrUpvd35RnFtOzsnFptcOReVa+9RlL71WT+COHmv6nvfDcZq1vWxmZb+HjFv3Oy/Be78PkZfF0l4nO8hzb7O1J33XpJd3Vd6N+hVU4qUXdNXT46Pg0RLuM/VcXRyW/StV2pwSnTkl0/oc6rPdVnyOo5thXLw6a8e857tLgHTlvLhL5kY96jDk6cb+zf9g8Wnh4LuM1mdFSRo2wdae6lFdm/vPRepvOLfZ6stfFjC+Zfdomf5Wq0JU17196m+k+nhJaeO6+Rz6StxOqZjFas0DafDqGIbXCpGNTzku3+3Gb8zTgy+1z8+P3MQADrcqUBEAQQSQAAAAAAAAAAAAAAAAAAAAlEHqKIo2zYnYqWNl7SpeNCMrSf6VRrjCPRcLvv014XdaKjRSWi9pUsu5Oy+RvmXYP7FgYQ+5BNtc5SvKT9WzQ8ZpSh4zf7TODly3X0Pw3Dp3f2/lScrUzY9hc+d/YVHpZ+zfhq4fNrzNZqPsFHB13TkprjCUZLxTuZb1Xpc3FOTC411bHUtDVc4yvfi4yWj/qjdbKaT5NJrwauixxmGVjWx87L9K1TKIexmoSb/AFelvCxtVTWBgM0oWWnGOqZlMtxalTV+hVa+7Xs0qWbia3tng92nhp2u6lNpyf6Kp1aqjFd73m3+FWtZ32PP4rfMfthFyyvCyVrQxFanLXVuUIyjy6Kfqa8Plhz98WgAlog7I43qIIiSSPJBJAAAAAAAAAAAAAAADAAMlkAAX2TRTxFFS4OrTT8N+NyxPcJWd1y1K1M8u37aZnCFGUU7uWnnfkaNmMuzDwb9ZNmZzbIpSwtOrWqN1NyEpKys5SV34dDB5h7tP8Efiedn5r6j0MnTNKFZ9ko0l2ZHuvLQ80vdZT6vQvh1nLbxoUru/wCbp6/6EeMdVsjzsvilWwdJvlBRfjDs/uPWOw+mhvZ2fMZ9s7L7tdxU73uU8NVcdCtiqFmW8kZLeWPzOvvTPObUt/J6r508XRla/KcKkPm16FDGPtGUyfDqvg8dRfF0FVj40Jb7to/0d7kbcV7xjzT9NcvZ5sV8VR3ZW7k+Fn2kpJNddSkdscKEACRBFiSAAAAAAAAAAAAAAAATYBcgWJAhFXDNb8d7hvRv4XV/gUiUyKmOtbYZ7FpQhZptWs7rdve/oaxmb1gukIfI1fATftIq7t0vpwNmzV9vyj8jz+XHpr6f4flM8Nya/wCizqSKlH3ShMq0n2PUyj0cvDb/AMnmY2jVpN8GprwfZl8UvU2uvU0OT5Nmrw9ZT5aqS/VfPysn5HQ4ZmpLkb43tp8/6vDXJb7vGLepYVUXWIrJ8C1qcDOsIwuM4l3kGZPDV41Ur2urd0lZ/MoYundnrDYVsS6Ws2xe3WQKM/tOHV8PV7XZX+FOTcp059+9J2bto4rkafY6jgMS6E2px36U1uVabdlOD0a7nro+RpG02zc8HVcX2oSd6cvvQfuStx4aPo00dnHn1Rw8nH0X8MKAgbMXkMEMAACQBNiAABIEAkAAAAt9cBYAAAAIsSAQMvsxh6NTExjiKyoQalao4uUVO3ZUkuEX15G94nYavW7eHqYfELrRrwd/JtWOXI9Rm07rj15mWfHjl5dnB6vk4ZrHw3zEbC46PHC1PLdl/tbLaWz2KjGzw1df+KX8DWqOfYiHuV60fw1ai+Ui5/vhjP8AusR/9Zv5sz+RPd2f3XkvnGL2pkGI50Kq8YSXzRd5dmk6KVKpF6O172lG+sU+qtf0Zr9faDEz9+vWfjUl/EtaGKcZ7zbfW71fn1J+VJHNyervJ5mnS6NSVlpLXhdP5q6+JfUcNddPExGzOcppKEr9z/f0Npp69PIwuJMmP/se71LhYBRXAydOLXKx7nHQpYt1NcxuFMZicJGvT9lUtvRv7GbXBu7dO/6Kk7NPr46bHi0YqvQTIxyuN3FrjMpquWVqTjJppprSz4g23aPJHUbnFdpX3kuMu/x+ZJ3Y8mNm3Dlx2VpYANWSAiQARBIJANgAAAAAAAfX18QEAuAADYAAEpkAqPQIuLhO0gi5IQq4XEypzU4O0ou6a+uB1TZbaCOJp34TjpOPR9V3M5MXmU5nLD1Y1IcVxXKS5xZTLHbTDLTutOrfiVd25hMlzWOIpxnTej5PjFrin3oy0Zs5rHSpYmjfp5mFxlLdZn2WdajczyxXxrWsRLQGQx+H0fg/kSZtOzjgAPWeUAAAAAAABoAASXAsCNgLCwsAsCV3/XQhAALAAATYCATYkgQkSAAAAG0bCZx7HEKm32Ktl4T/AEX58PNHWaOpwTCVXGcZR1aaa0vqteB3DLqknCO9726tdUny3knrZ2uYck77b8eX0X7hYpOJWi7iaMrGzH42j2ZeD+QLrER7L8JfIkppbb59sLEg73AiwsAEFhYkE7EWJbIQ6jYAJkgQSAQlBIAEIAkkQyQySBAJIJAAkCASCBAJAHulazu7PlpdPuduH8jftkNo4xg6c73jK6l2pdmpJWjJt6RUpNdzn3trn6M1hKrpyjKGjdKDb43aVTino/8ADh6FcptaXTstCrdXK9jF5dHdbivdjJpLjZJtJXZlo/uOd0xQrR7Evwy+TB6xq/Nz/BL/AGsEaTt//9k="/>
          <p:cNvSpPr>
            <a:spLocks noChangeAspect="1" noChangeArrowheads="1"/>
          </p:cNvSpPr>
          <p:nvPr/>
        </p:nvSpPr>
        <p:spPr bwMode="auto">
          <a:xfrm>
            <a:off x="0" y="-922338"/>
            <a:ext cx="2362200" cy="1933576"/>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6154" name="AutoShape 10" descr="data:image/jpeg;base64,/9j/4AAQSkZJRgABAQAAAQABAAD/2wCEAAkGBhQQEBQUEBQUFBQVFBQVFBQUFBUUFBQUFBUVFRQUFBUXGyYeFxkjGRQUHy8gIycpLCwsFR4xNTAqNSYrLCkBCQoKDgwOFQ8PGCkcHB0uLSkpLCkpKSkpLCwqKSkpKSkpLCwwKSwsKSwpKSksLCksKSwpKSwpKSkpKSwpKSwsKf/AABEIAMsA+AMBIgACEQEDEQH/xAAcAAEAAQUBAQAAAAAAAAAAAAAAAQMEBQYHAgj/xABCEAACAQIDBQUFAwkHBQAAAAAAAQIDEQQFIQYSMUFRImFxgZETMqGx8BRScgcjQmKiwdHh8RUWM0OCssIXVIOSk//EABoBAQADAQEBAAAAAAAAAAAAAAABAgMEBQb/xAAqEQEBAAIBAwIFAwUAAAAAAAAAAQIRAxIhMQRRBRNBQmEiccEUFTKR8P/aAAwDAQACEQMRAD8A57LLGi3q4Zx5HQKuWGMr5O3yVupt0q7aVKJ5Nrr5C79mOn9S1rbOO1+BHSNduRcyc8ml0/meJZNPoR01LHgvZZZJFCthXEjVFG4uHEWINAIJAXJuQAhNxcgABcAJLgAhJcAEBcXAJgXFwCRNyLgBUuAebhL0CEwEO3PBpkPLOpkozXQ9dlmyGHq5b0KUMj52NgppIqNJolLWcRlduS9Cwnkzlq/gbfLD3PDy1BDR6+T7t7JXMbPJ78UdFqZVFlL+zIrkEucvZe+trItMbkttIr1suB0nEYToYupk93qNQc3r5Y0ixlC2h0vFbMqask18vQx0tgnLr56WKXFO2hg27F7Eyjwu34aGHxWz1SHGPoVuNGJBWnhWuKZTcCuh5AsAaAAEgAsVAAACLknkBcXAJAAEoEAgDTtlPHacS4jWXU0+ljOafTn8CvSz+3HVG6G5QfQ9xxBr+HzpNfVzxPN2vjwA2b27RP2vXU1CrnzfOxD2gdlrfvA3F1iVUTNJe1Mo8fqxk8LtLGS1A2inCLLqFCFuCNXjtBBaXLmO0EbaMjQ2D2cO4ewXca7LaOK4teqKlLaSDV7r1GhnXl0ZcUinPZ+m1rFPyMUtpoLmvVHuG11PqR3FTE7E0ZqzivQxOM/JhSl7uhm4bV0/vIq/3torjOPqO40HH/kll/lv1Ncx35OsXSv+b3l+rr8DssdsKHOcSrHavDP/ADIeqK6/A+eMTlFWn78JR8UyzcGfSlTNMFUVpypO/VxMPjdmMpr8XSi3zhUUf3lbEuDUMO5yjGKvKTUUurbsl6m6f9Ka+5f2tK/RKbX/ALW/cbLivyY4WM1PC46nCUZKUVUlBq6d1qmbPhsNVlSlKLpVFF2fsqqnFtJN2a8eD1Mc+qeG/HMb/k4/X2AxUb2UJW6T4+F0jDY/KatBr2sJQvwbWj8JLRnZJ5guD0ffpYoZllMa9G0leMlw+TXR8zKct22y4Jrs4uebGVz7I5YWpuvWLvuy69z7zGM3l34clmnkAF0AAAIBADOSxnO/lZ68ufLQ8wxvzsY5z0v3rwV0/ryI9pw4eH0tP6Fto0yazNx5u3S/IrQzrTV8rar6+rGEnVv/ADPG8+Pj10+kOo0zdTMe+/19ehaSzSSejf1oY5S+v5Eb46ksjLM3Li2/meFj2no39fXxLG5FyNjLTzi6twa7+JFPPZrmYoXHVRkp5o5XbflyIhm84+7J+v1oY64uN0ZCWc1PvP1sUpZjN8ZMtAN0XP26f3n6kPGy6v1LcXI2K/2mXVj7TLq/UoACt9ofVnpVn1KJuGw2BwVWM1jaVeUt7sTpTtFRtqpRutb8yty15Xw48s7rGbRs7sHXx1L2lKpRS3nHdnNp3XXRo6xsrl8svwEaFVJzUqkpezqU2pOUm01eSa0t6HrK9scDSpxpUt6lCC3Yx9m1FJd6bu+r4sq1Nt8E9HV9ac2vW1ivXj7tP6fln23/AE51i6NeGOnUnG+HlVc3Bzg2ovi49NdbJ8NDdcNXjPhwdreBSx2eYGWqnBPk/ZST9d01vB5lQw9STp4iMqcmrUt13jKTSe5K/C7va2nIyzxnmVvxzOdssavtqslhWptNfxTXBrvOT5plsqE3GXDjGXKSva6/gdvxNO8Lvmc82vwu9Sm7a05Rkuu7J+zkvWVN+RXjy1dK8uEs37NGYJZB1RxgAJBAIAet764d5DkRYICb8OP0+RBAAm4IABAACQQAJuCABIIAEgAAAAJRtuy+lCo/rizW8uwMq9WFKHGclFd1+L8ld+RvOIwMMO8RTpq0ISpxV3du0U22+rbb8zl572ker8Nx/Xb+P5jb9mMmqUqG/UnNe01VNO1lycu9mC2lyHt71Pecnxi3vb3g3rfuN4pYhuEXHWMoprpqtDGZlhL2d7NNNPpbUrcZ0rz1Gc5LltyvGO3AtadSzT6SXzM9tlhd2rvxVoyeq6S6+ZgsJK04Pe3e0u1ZPd196z424mL0PmfMx27DTl7SmvBGBx+Bg6qVVfm5/m58rRno35aPyL3ZTFOpQVtUtE2rNpaJ25XSI2godkm3xXlXHvZXIM3y6WGr1KU/epzcX32ejXc1Z+ZZGy7c1XUrwqSVnOlBN3b3pU0oS8OEX/rRrbO7G7m3nZTV0ggkguq9IBACEQ2SQAAAAAAAAAAAAAAAAAAAAkgkijfvyUZUpVauIlwpR3Y/iqXu/KK/aLjNa29LES+9W/4ow+xm00MNRrUpvd35RnFtOzsnFptcOReVa+9RlL71WT+COHmv6nvfDcZq1vWxmZb+HjFv3Oy/Be78PkZfF0l4nO8hzb7O1J33XpJd3Vd6N+hVU4qUXdNXT46Pg0RLuM/VcXRyW/StV2pwSnTkl0/oc6rPdVnyOo5thXLw6a8e857tLgHTlvLhL5kY96jDk6cb+zf9g8Wnh4LuM1mdFSRo2wdae6lFdm/vPRepvOLfZ6stfFjC+Zfdomf5Wq0JU17196m+k+nhJaeO6+Rz6StxOqZjFas0DafDqGIbXCpGNTzku3+3Gb8zTgy+1z8+P3MQADrcqUBEAQQSQAAAAAAAAAAAAAAAAAAAAlEHqKIo2zYnYqWNl7SpeNCMrSf6VRrjCPRcLvv014XdaKjRSWi9pUsu5Oy+RvmXYP7FgYQ+5BNtc5SvKT9WzQ8ZpSh4zf7TODly3X0Pw3Dp3f2/lScrUzY9hc+d/YVHpZ+zfhq4fNrzNZqPsFHB13TkprjCUZLxTuZb1Xpc3FOTC411bHUtDVc4yvfi4yWj/qjdbKaT5NJrwauixxmGVjWx87L9K1TKIexmoSb/AFelvCxtVTWBgM0oWWnGOqZlMtxalTV+hVa+7Xs0qWbia3tng92nhp2u6lNpyf6Kp1aqjFd73m3+FWtZ32PP4rfMfthFyyvCyVrQxFanLXVuUIyjy6Kfqa8Plhz98WgAlog7I43qIIiSSPJBJAAAAAAAAAAAAAAADAAMlkAAX2TRTxFFS4OrTT8N+NyxPcJWd1y1K1M8u37aZnCFGUU7uWnnfkaNmMuzDwb9ZNmZzbIpSwtOrWqN1NyEpKys5SV34dDB5h7tP8Efiedn5r6j0MnTNKFZ9ko0l2ZHuvLQ80vdZT6vQvh1nLbxoUru/wCbp6/6EeMdVsjzsvilWwdJvlBRfjDs/uPWOw+mhvZ2fMZ9s7L7tdxU73uU8NVcdCtiqFmW8kZLeWPzOvvTPObUt/J6r508XRla/KcKkPm16FDGPtGUyfDqvg8dRfF0FVj40Jb7to/0d7kbcV7xjzT9NcvZ5sV8VR3ZW7k+Fn2kpJNddSkdscKEACRBFiSAAAAAAAAAAAAAAAATYBcgWJAhFXDNb8d7hvRv4XV/gUiUyKmOtbYZ7FpQhZptWs7rdve/oaxmb1gukIfI1fATftIq7t0vpwNmzV9vyj8jz+XHpr6f4flM8Nya/wCizqSKlH3ShMq0n2PUyj0cvDb/AMnmY2jVpN8GprwfZl8UvU2uvU0OT5Nmrw9ZT5aqS/VfPysn5HQ4ZmpLkb43tp8/6vDXJb7vGLepYVUXWIrJ8C1qcDOsIwuM4l3kGZPDV41Ur2urd0lZ/MoYundnrDYVsS6Ws2xe3WQKM/tOHV8PV7XZX+FOTcp059+9J2bto4rkafY6jgMS6E2px36U1uVabdlOD0a7nro+RpG02zc8HVcX2oSd6cvvQfuStx4aPo00dnHn1Rw8nH0X8MKAgbMXkMEMAACQBNiAABIEAkAAAAt9cBYAAAAIsSAQMvsxh6NTExjiKyoQalao4uUVO3ZUkuEX15G94nYavW7eHqYfELrRrwd/JtWOXI9Rm07rj15mWfHjl5dnB6vk4ZrHw3zEbC46PHC1PLdl/tbLaWz2KjGzw1df+KX8DWqOfYiHuV60fw1ai+Ui5/vhjP8AusR/9Zv5sz+RPd2f3XkvnGL2pkGI50Kq8YSXzRd5dmk6KVKpF6O172lG+sU+qtf0Zr9faDEz9+vWfjUl/EtaGKcZ7zbfW71fn1J+VJHNyervJ5mnS6NSVlpLXhdP5q6+JfUcNddPExGzOcppKEr9z/f0Npp69PIwuJMmP/se71LhYBRXAydOLXKx7nHQpYt1NcxuFMZicJGvT9lUtvRv7GbXBu7dO/6Kk7NPr46bHi0YqvQTIxyuN3FrjMpquWVqTjJppprSz4g23aPJHUbnFdpX3kuMu/x+ZJ3Y8mNm3Dlx2VpYANWSAiQARBIJANgAAAAAAAfX18QEAuAADYAAEpkAqPQIuLhO0gi5IQq4XEypzU4O0ou6a+uB1TZbaCOJp34TjpOPR9V3M5MXmU5nLD1Y1IcVxXKS5xZTLHbTDLTutOrfiVd25hMlzWOIpxnTej5PjFrin3oy0Zs5rHSpYmjfp5mFxlLdZn2WdajczyxXxrWsRLQGQx+H0fg/kSZtOzjgAPWeUAAAAAAABoAASXAsCNgLCwsAsCV3/XQhAALAAATYCATYkgQkSAAAAG0bCZx7HEKm32Ktl4T/AEX58PNHWaOpwTCVXGcZR1aaa0vqteB3DLqknCO9726tdUny3knrZ2uYck77b8eX0X7hYpOJWi7iaMrGzH42j2ZeD+QLrER7L8JfIkppbb59sLEg73AiwsAEFhYkE7EWJbIQ6jYAJkgQSAQlBIAEIAkkQyQySBAJIJAAkCASCBAJAHulazu7PlpdPuduH8jftkNo4xg6c73jK6l2pdmpJWjJt6RUpNdzn3trn6M1hKrpyjKGjdKDb43aVTino/8ADh6FcptaXTstCrdXK9jF5dHdbivdjJpLjZJtJXZlo/uOd0xQrR7Evwy+TB6xq/Nz/BL/AGsEaTt//9k="/>
          <p:cNvSpPr>
            <a:spLocks noChangeAspect="1" noChangeArrowheads="1"/>
          </p:cNvSpPr>
          <p:nvPr/>
        </p:nvSpPr>
        <p:spPr bwMode="auto">
          <a:xfrm>
            <a:off x="0" y="-922338"/>
            <a:ext cx="2362200" cy="1933576"/>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12" name="Picture 2" descr="La Tierra">
            <a:hlinkClick r:id="rId7" action="ppaction://hlinksldjump"/>
          </p:cNvPr>
          <p:cNvPicPr>
            <a:picLocks noChangeAspect="1" noChangeArrowheads="1" noCrop="1"/>
          </p:cNvPicPr>
          <p:nvPr/>
        </p:nvPicPr>
        <p:blipFill>
          <a:blip r:embed="rId8"/>
          <a:srcRect/>
          <a:stretch>
            <a:fillRect/>
          </a:stretch>
        </p:blipFill>
        <p:spPr bwMode="auto">
          <a:xfrm>
            <a:off x="8496300" y="6210300"/>
            <a:ext cx="647700" cy="647700"/>
          </a:xfrm>
          <a:prstGeom prst="rect">
            <a:avLst/>
          </a:prstGeom>
          <a:noFill/>
        </p:spPr>
      </p:pic>
      <p:sp>
        <p:nvSpPr>
          <p:cNvPr id="15" name="14 Rectángulo redondeado"/>
          <p:cNvSpPr/>
          <p:nvPr/>
        </p:nvSpPr>
        <p:spPr>
          <a:xfrm>
            <a:off x="500034" y="642918"/>
            <a:ext cx="8215370" cy="1343028"/>
          </a:xfrm>
          <a:prstGeom prst="roundRect">
            <a:avLst/>
          </a:prstGeom>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A" sz="3600" dirty="0" smtClean="0"/>
              <a:t>Acciones del hombre que causan el calentamiento global</a:t>
            </a:r>
            <a:endParaRPr lang="es-ES"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xit" presetSubtype="0" fill="hold" grpId="0" nodeType="clickEffect">
                                  <p:stCondLst>
                                    <p:cond delay="0"/>
                                  </p:stCondLst>
                                  <p:childTnLst>
                                    <p:animEffect transition="out" filter="wipe(down)">
                                      <p:cBhvr>
                                        <p:cTn id="6" dur="180" accel="50000">
                                          <p:stCondLst>
                                            <p:cond delay="1820"/>
                                          </p:stCondLst>
                                        </p:cTn>
                                        <p:tgtEl>
                                          <p:spTgt spid="15"/>
                                        </p:tgtEl>
                                      </p:cBhvr>
                                    </p:animEffect>
                                    <p:anim calcmode="lin" valueType="num">
                                      <p:cBhvr>
                                        <p:cTn id="7" dur="1822" tmFilter="0,0; 0.14,0.31; 0.43,0.73; 0.71,0.91; 1.0,1.0">
                                          <p:stCondLst>
                                            <p:cond delay="0"/>
                                          </p:stCondLst>
                                        </p:cTn>
                                        <p:tgtEl>
                                          <p:spTgt spid="15"/>
                                        </p:tgtEl>
                                        <p:attrNameLst>
                                          <p:attrName>ppt_x</p:attrName>
                                        </p:attrNameLst>
                                      </p:cBhvr>
                                      <p:tavLst>
                                        <p:tav tm="0">
                                          <p:val>
                                            <p:strVal val="ppt_x"/>
                                          </p:val>
                                        </p:tav>
                                        <p:tav tm="100000">
                                          <p:val>
                                            <p:strVal val="#ppt_x+0.25"/>
                                          </p:val>
                                        </p:tav>
                                      </p:tavLst>
                                    </p:anim>
                                    <p:anim calcmode="lin" valueType="num">
                                      <p:cBhvr>
                                        <p:cTn id="8" dur="178">
                                          <p:stCondLst>
                                            <p:cond delay="1822"/>
                                          </p:stCondLst>
                                        </p:cTn>
                                        <p:tgtEl>
                                          <p:spTgt spid="15"/>
                                        </p:tgtEl>
                                        <p:attrNameLst>
                                          <p:attrName>ppt_x</p:attrName>
                                        </p:attrNameLst>
                                      </p:cBhvr>
                                      <p:tavLst>
                                        <p:tav tm="0">
                                          <p:val>
                                            <p:strVal val="ppt_x"/>
                                          </p:val>
                                        </p:tav>
                                        <p:tav tm="100000">
                                          <p:val>
                                            <p:strVal val="ppt_x"/>
                                          </p:val>
                                        </p:tav>
                                      </p:tavLst>
                                    </p:anim>
                                    <p:anim calcmode="lin" valueType="num">
                                      <p:cBhvr>
                                        <p:cTn id="9" dur="664" tmFilter="0.0,0.0;0.25,0.07;0.50,0.2;0.75,0.467;1.0,1.0">
                                          <p:stCondLst>
                                            <p:cond delay="0"/>
                                          </p:stCondLst>
                                        </p:cTn>
                                        <p:tgtEl>
                                          <p:spTgt spid="15"/>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0" dur="664" tmFilter="0, 0; 0.125,0.2665; 0.25,0.4; 0.375,0.465; 0.5,0.5;  0.625,0.535; 0.75,0.6; 0.875,0.7335; 1,1">
                                          <p:stCondLst>
                                            <p:cond delay="664"/>
                                          </p:stCondLst>
                                        </p:cTn>
                                        <p:tgtEl>
                                          <p:spTgt spid="15"/>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1" dur="332" tmFilter="0, 0; 0.125,0.2665; 0.25,0.4; 0.375,0.465; 0.5,0.5;  0.625,0.535; 0.75,0.6; 0.875,0.7335; 1,1">
                                          <p:stCondLst>
                                            <p:cond delay="1324"/>
                                          </p:stCondLst>
                                        </p:cTn>
                                        <p:tgtEl>
                                          <p:spTgt spid="15"/>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2" dur="164" tmFilter="0, 0; 0.125,0.2665; 0.25,0.4; 0.375,0.465; 0.5,0.5;  0.625,0.535; 0.75,0.6; 0.875,0.7335; 1,1">
                                          <p:stCondLst>
                                            <p:cond delay="1656"/>
                                          </p:stCondLst>
                                        </p:cTn>
                                        <p:tgtEl>
                                          <p:spTgt spid="15"/>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3" dur="180" accel="50000">
                                          <p:stCondLst>
                                            <p:cond delay="1820"/>
                                          </p:stCondLst>
                                        </p:cTn>
                                        <p:tgtEl>
                                          <p:spTgt spid="15"/>
                                        </p:tgtEl>
                                        <p:attrNameLst>
                                          <p:attrName>ppt_y</p:attrName>
                                        </p:attrNameLst>
                                      </p:cBhvr>
                                      <p:tavLst>
                                        <p:tav tm="0">
                                          <p:val>
                                            <p:strVal val="ppt_y"/>
                                          </p:val>
                                        </p:tav>
                                        <p:tav tm="100000">
                                          <p:val>
                                            <p:strVal val="ppt_y+ppt_h"/>
                                          </p:val>
                                        </p:tav>
                                      </p:tavLst>
                                    </p:anim>
                                    <p:animScale>
                                      <p:cBhvr>
                                        <p:cTn id="14" dur="26">
                                          <p:stCondLst>
                                            <p:cond delay="620"/>
                                          </p:stCondLst>
                                        </p:cTn>
                                        <p:tgtEl>
                                          <p:spTgt spid="15"/>
                                        </p:tgtEl>
                                      </p:cBhvr>
                                      <p:to x="100000" y="60000"/>
                                    </p:animScale>
                                    <p:animScale>
                                      <p:cBhvr>
                                        <p:cTn id="15" dur="166" decel="50000">
                                          <p:stCondLst>
                                            <p:cond delay="646"/>
                                          </p:stCondLst>
                                        </p:cTn>
                                        <p:tgtEl>
                                          <p:spTgt spid="15"/>
                                        </p:tgtEl>
                                      </p:cBhvr>
                                      <p:to x="100000" y="100000"/>
                                    </p:animScale>
                                    <p:animScale>
                                      <p:cBhvr>
                                        <p:cTn id="16" dur="26">
                                          <p:stCondLst>
                                            <p:cond delay="1312"/>
                                          </p:stCondLst>
                                        </p:cTn>
                                        <p:tgtEl>
                                          <p:spTgt spid="15"/>
                                        </p:tgtEl>
                                      </p:cBhvr>
                                      <p:to x="100000" y="80000"/>
                                    </p:animScale>
                                    <p:animScale>
                                      <p:cBhvr>
                                        <p:cTn id="17" dur="166" decel="50000">
                                          <p:stCondLst>
                                            <p:cond delay="1338"/>
                                          </p:stCondLst>
                                        </p:cTn>
                                        <p:tgtEl>
                                          <p:spTgt spid="15"/>
                                        </p:tgtEl>
                                      </p:cBhvr>
                                      <p:to x="100000" y="100000"/>
                                    </p:animScale>
                                    <p:animScale>
                                      <p:cBhvr>
                                        <p:cTn id="18" dur="26">
                                          <p:stCondLst>
                                            <p:cond delay="1642"/>
                                          </p:stCondLst>
                                        </p:cTn>
                                        <p:tgtEl>
                                          <p:spTgt spid="15"/>
                                        </p:tgtEl>
                                      </p:cBhvr>
                                      <p:to x="100000" y="90000"/>
                                    </p:animScale>
                                    <p:animScale>
                                      <p:cBhvr>
                                        <p:cTn id="19" dur="166" decel="50000">
                                          <p:stCondLst>
                                            <p:cond delay="1668"/>
                                          </p:stCondLst>
                                        </p:cTn>
                                        <p:tgtEl>
                                          <p:spTgt spid="15"/>
                                        </p:tgtEl>
                                      </p:cBhvr>
                                      <p:to x="100000" y="100000"/>
                                    </p:animScale>
                                    <p:animScale>
                                      <p:cBhvr>
                                        <p:cTn id="20" dur="26">
                                          <p:stCondLst>
                                            <p:cond delay="1808"/>
                                          </p:stCondLst>
                                        </p:cTn>
                                        <p:tgtEl>
                                          <p:spTgt spid="15"/>
                                        </p:tgtEl>
                                      </p:cBhvr>
                                      <p:to x="100000" y="95000"/>
                                    </p:animScale>
                                    <p:animScale>
                                      <p:cBhvr>
                                        <p:cTn id="21" dur="166" decel="50000">
                                          <p:stCondLst>
                                            <p:cond delay="1834"/>
                                          </p:stCondLst>
                                        </p:cTn>
                                        <p:tgtEl>
                                          <p:spTgt spid="15"/>
                                        </p:tgtEl>
                                      </p:cBhvr>
                                      <p:to x="100000" y="100000"/>
                                    </p:animScale>
                                    <p:set>
                                      <p:cBhvr>
                                        <p:cTn id="22" dur="1" fill="hold">
                                          <p:stCondLst>
                                            <p:cond delay="1999"/>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0" nodeType="clickEffect">
                                  <p:stCondLst>
                                    <p:cond delay="0"/>
                                  </p:stCondLst>
                                  <p:childTnLst>
                                    <p:animEffect transition="out" filter="wipe(down)">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12 Diagrama"/>
          <p:cNvGraphicFramePr/>
          <p:nvPr/>
        </p:nvGraphicFramePr>
        <p:xfrm>
          <a:off x="457200" y="704088"/>
          <a:ext cx="8229600" cy="15819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2" name="11 Marcador de contenido"/>
          <p:cNvGraphicFramePr>
            <a:graphicFrameLocks noGrp="1"/>
          </p:cNvGraphicFramePr>
          <p:nvPr>
            <p:ph idx="1"/>
          </p:nvPr>
        </p:nvGraphicFramePr>
        <p:xfrm>
          <a:off x="457200" y="2428868"/>
          <a:ext cx="8229600" cy="389573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0" name="Picture 2" descr="La Tierra">
            <a:hlinkClick r:id="rId12" action="ppaction://hlinksldjump"/>
          </p:cNvPr>
          <p:cNvPicPr>
            <a:picLocks noChangeAspect="1" noChangeArrowheads="1" noCrop="1"/>
          </p:cNvPicPr>
          <p:nvPr/>
        </p:nvPicPr>
        <p:blipFill>
          <a:blip r:embed="rId13"/>
          <a:srcRect/>
          <a:stretch>
            <a:fillRect/>
          </a:stretch>
        </p:blipFill>
        <p:spPr bwMode="auto">
          <a:xfrm>
            <a:off x="8496300" y="6210300"/>
            <a:ext cx="647700" cy="647700"/>
          </a:xfrm>
          <a:prstGeom prst="rect">
            <a:avLst/>
          </a:prstGeom>
          <a:noFill/>
        </p:spPr>
      </p:pic>
      <p:pic>
        <p:nvPicPr>
          <p:cNvPr id="9218" name="Picture 2" descr="http://www.100pies.net/Gifs/Clima/Tornados/tornado-14.gif"/>
          <p:cNvPicPr>
            <a:picLocks noChangeAspect="1" noChangeArrowheads="1" noCrop="1"/>
          </p:cNvPicPr>
          <p:nvPr/>
        </p:nvPicPr>
        <p:blipFill>
          <a:blip r:embed="rId14"/>
          <a:srcRect/>
          <a:stretch>
            <a:fillRect/>
          </a:stretch>
        </p:blipFill>
        <p:spPr bwMode="auto">
          <a:xfrm>
            <a:off x="428596" y="4714884"/>
            <a:ext cx="1643074" cy="1318625"/>
          </a:xfrm>
          <a:prstGeom prst="rect">
            <a:avLst/>
          </a:prstGeom>
          <a:noFill/>
        </p:spPr>
      </p:pic>
      <p:pic>
        <p:nvPicPr>
          <p:cNvPr id="9220" name="Picture 4" descr="http://www.100pies.net/Gifs/Clima/Tornados/tornado-07.gif"/>
          <p:cNvPicPr>
            <a:picLocks noChangeAspect="1" noChangeArrowheads="1" noCrop="1"/>
          </p:cNvPicPr>
          <p:nvPr/>
        </p:nvPicPr>
        <p:blipFill>
          <a:blip r:embed="rId15"/>
          <a:srcRect/>
          <a:stretch>
            <a:fillRect/>
          </a:stretch>
        </p:blipFill>
        <p:spPr bwMode="auto">
          <a:xfrm>
            <a:off x="6357950" y="2786057"/>
            <a:ext cx="2286016" cy="2286020"/>
          </a:xfrm>
          <a:prstGeom prst="rect">
            <a:avLst/>
          </a:prstGeom>
          <a:noFill/>
        </p:spPr>
      </p:pic>
      <p:pic>
        <p:nvPicPr>
          <p:cNvPr id="9222" name="Picture 6" descr="http://www.100pies.net/Gifs/Naturaleza/Mar/Olas.gif"/>
          <p:cNvPicPr>
            <a:picLocks noChangeAspect="1" noChangeArrowheads="1" noCrop="1"/>
          </p:cNvPicPr>
          <p:nvPr/>
        </p:nvPicPr>
        <p:blipFill>
          <a:blip r:embed="rId16"/>
          <a:srcRect/>
          <a:stretch>
            <a:fillRect/>
          </a:stretch>
        </p:blipFill>
        <p:spPr bwMode="auto">
          <a:xfrm>
            <a:off x="6500826" y="4714884"/>
            <a:ext cx="2372760" cy="150019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anim calcmode="lin" valueType="num">
                                      <p:cBhvr>
                                        <p:cTn id="8" dur="2000" fill="hold"/>
                                        <p:tgtEl>
                                          <p:spTgt spid="13"/>
                                        </p:tgtEl>
                                        <p:attrNameLst>
                                          <p:attrName>ppt_w</p:attrName>
                                        </p:attrNameLst>
                                      </p:cBhvr>
                                      <p:tavLst>
                                        <p:tav tm="0" fmla="#ppt_w*sin(2.5*pi*$)">
                                          <p:val>
                                            <p:fltVal val="0"/>
                                          </p:val>
                                        </p:tav>
                                        <p:tav tm="100000">
                                          <p:val>
                                            <p:fltVal val="1"/>
                                          </p:val>
                                        </p:tav>
                                      </p:tavLst>
                                    </p:anim>
                                    <p:anim calcmode="lin" valueType="num">
                                      <p:cBhvr>
                                        <p:cTn id="9" dur="2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80">
                                          <p:stCondLst>
                                            <p:cond delay="0"/>
                                          </p:stCondLst>
                                        </p:cTn>
                                        <p:tgtEl>
                                          <p:spTgt spid="12"/>
                                        </p:tgtEl>
                                      </p:cBhvr>
                                    </p:animEffect>
                                    <p:anim calcmode="lin" valueType="num">
                                      <p:cBhvr>
                                        <p:cTn id="15"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0" dur="26">
                                          <p:stCondLst>
                                            <p:cond delay="650"/>
                                          </p:stCondLst>
                                        </p:cTn>
                                        <p:tgtEl>
                                          <p:spTgt spid="12"/>
                                        </p:tgtEl>
                                      </p:cBhvr>
                                      <p:to x="100000" y="60000"/>
                                    </p:animScale>
                                    <p:animScale>
                                      <p:cBhvr>
                                        <p:cTn id="21" dur="166" decel="50000">
                                          <p:stCondLst>
                                            <p:cond delay="676"/>
                                          </p:stCondLst>
                                        </p:cTn>
                                        <p:tgtEl>
                                          <p:spTgt spid="12"/>
                                        </p:tgtEl>
                                      </p:cBhvr>
                                      <p:to x="100000" y="100000"/>
                                    </p:animScale>
                                    <p:animScale>
                                      <p:cBhvr>
                                        <p:cTn id="22" dur="26">
                                          <p:stCondLst>
                                            <p:cond delay="1312"/>
                                          </p:stCondLst>
                                        </p:cTn>
                                        <p:tgtEl>
                                          <p:spTgt spid="12"/>
                                        </p:tgtEl>
                                      </p:cBhvr>
                                      <p:to x="100000" y="80000"/>
                                    </p:animScale>
                                    <p:animScale>
                                      <p:cBhvr>
                                        <p:cTn id="23" dur="166" decel="50000">
                                          <p:stCondLst>
                                            <p:cond delay="1338"/>
                                          </p:stCondLst>
                                        </p:cTn>
                                        <p:tgtEl>
                                          <p:spTgt spid="12"/>
                                        </p:tgtEl>
                                      </p:cBhvr>
                                      <p:to x="100000" y="100000"/>
                                    </p:animScale>
                                    <p:animScale>
                                      <p:cBhvr>
                                        <p:cTn id="24" dur="26">
                                          <p:stCondLst>
                                            <p:cond delay="1642"/>
                                          </p:stCondLst>
                                        </p:cTn>
                                        <p:tgtEl>
                                          <p:spTgt spid="12"/>
                                        </p:tgtEl>
                                      </p:cBhvr>
                                      <p:to x="100000" y="90000"/>
                                    </p:animScale>
                                    <p:animScale>
                                      <p:cBhvr>
                                        <p:cTn id="25" dur="166" decel="50000">
                                          <p:stCondLst>
                                            <p:cond delay="1668"/>
                                          </p:stCondLst>
                                        </p:cTn>
                                        <p:tgtEl>
                                          <p:spTgt spid="12"/>
                                        </p:tgtEl>
                                      </p:cBhvr>
                                      <p:to x="100000" y="100000"/>
                                    </p:animScale>
                                    <p:animScale>
                                      <p:cBhvr>
                                        <p:cTn id="26" dur="26">
                                          <p:stCondLst>
                                            <p:cond delay="1808"/>
                                          </p:stCondLst>
                                        </p:cTn>
                                        <p:tgtEl>
                                          <p:spTgt spid="12"/>
                                        </p:tgtEl>
                                      </p:cBhvr>
                                      <p:to x="100000" y="95000"/>
                                    </p:animScale>
                                    <p:animScale>
                                      <p:cBhvr>
                                        <p:cTn id="27"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Graphic spid="12"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Diagrama"/>
          <p:cNvGraphicFramePr/>
          <p:nvPr/>
        </p:nvGraphicFramePr>
        <p:xfrm>
          <a:off x="457200" y="704088"/>
          <a:ext cx="822960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6 Marcador de contenido"/>
          <p:cNvGraphicFramePr>
            <a:graphicFrameLocks noGrp="1"/>
          </p:cNvGraphicFramePr>
          <p:nvPr>
            <p:ph idx="1"/>
          </p:nvPr>
        </p:nvGraphicFramePr>
        <p:xfrm>
          <a:off x="457200" y="1935480"/>
          <a:ext cx="8229600" cy="438912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4" name="Picture 2" descr="La Tierra">
            <a:hlinkClick r:id="rId12" action="ppaction://hlinksldjump"/>
          </p:cNvPr>
          <p:cNvPicPr>
            <a:picLocks noChangeAspect="1" noChangeArrowheads="1" noCrop="1"/>
          </p:cNvPicPr>
          <p:nvPr/>
        </p:nvPicPr>
        <p:blipFill>
          <a:blip r:embed="rId13"/>
          <a:srcRect/>
          <a:stretch>
            <a:fillRect/>
          </a:stretch>
        </p:blipFill>
        <p:spPr bwMode="auto">
          <a:xfrm>
            <a:off x="8496300" y="6210300"/>
            <a:ext cx="647700" cy="6477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6"/>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ircle(in)">
                                      <p:cBhvr>
                                        <p:cTn id="1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7" grpId="0">
        <p:bldAsOne/>
      </p:bldGraphic>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ujo">
  <a:themeElements>
    <a:clrScheme name="Fluj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uj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606</TotalTime>
  <Words>643</Words>
  <Application>Microsoft Office PowerPoint</Application>
  <PresentationFormat>Presentación en pantalla (4:3)</PresentationFormat>
  <Paragraphs>71</Paragraphs>
  <Slides>18</Slides>
  <Notes>1</Notes>
  <HiddenSlides>0</HiddenSlides>
  <MMClips>1</MMClips>
  <ScaleCrop>false</ScaleCrop>
  <HeadingPairs>
    <vt:vector size="4" baseType="variant">
      <vt:variant>
        <vt:lpstr>Tema</vt:lpstr>
      </vt:variant>
      <vt:variant>
        <vt:i4>1</vt:i4>
      </vt:variant>
      <vt:variant>
        <vt:lpstr>Títulos de diapositiva</vt:lpstr>
      </vt:variant>
      <vt:variant>
        <vt:i4>18</vt:i4>
      </vt:variant>
    </vt:vector>
  </HeadingPairs>
  <TitlesOfParts>
    <vt:vector size="19" baseType="lpstr">
      <vt:lpstr>Flujo</vt:lpstr>
      <vt:lpstr>Presentación de PowerPoint</vt:lpstr>
      <vt:lpstr>        MINISTERIO DE EDUCACIÓN  DIRECCIÓN REGIONAL DE VERAGUAS C.E.B.G. MANUELA H DE PÉREZ </vt:lpstr>
      <vt:lpstr>¿QUE APRENDEREMOS HOY?</vt:lpstr>
      <vt:lpstr>Presentación de PowerPoint</vt:lpstr>
      <vt:lpstr>Causa del calentamiento global</vt:lpstr>
      <vt:lpstr>Presentación de PowerPoint</vt:lpstr>
      <vt:lpstr>Presentación de PowerPoint</vt:lpstr>
      <vt:lpstr>Presentación de PowerPoint</vt:lpstr>
      <vt:lpstr>Presentación de PowerPoint</vt:lpstr>
      <vt:lpstr>Presentación de PowerPoint</vt:lpstr>
      <vt:lpstr>Presentación de PowerPoint</vt:lpstr>
      <vt:lpstr>Aumento de los gases del efecto invernadero</vt:lpstr>
      <vt:lpstr>Presentación de PowerPoint</vt:lpstr>
      <vt:lpstr>¿Cómo reducir la emisión de los gases del efecto invernadero? </vt:lpstr>
      <vt:lpstr>Presentación de PowerPoint</vt:lpstr>
      <vt:lpstr>MEDIDAS PARA DISMINUIR EL CALENTAMIENTO GLOBAL</vt:lpstr>
      <vt:lpstr>      CONCLUSIÒN </vt:lpstr>
      <vt:lpstr>GRACIAS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MINISTERIO     DE EDUCACIÓN C.B.G MANUELA H.DE PERÉZ</dc:title>
  <dc:creator>DEMETRIO</dc:creator>
  <cp:lastModifiedBy>meduca</cp:lastModifiedBy>
  <cp:revision>70</cp:revision>
  <dcterms:created xsi:type="dcterms:W3CDTF">2012-09-03T02:48:23Z</dcterms:created>
  <dcterms:modified xsi:type="dcterms:W3CDTF">2012-09-13T02:46:36Z</dcterms:modified>
</cp:coreProperties>
</file>