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>
        <p:scale>
          <a:sx n="90" d="100"/>
          <a:sy n="90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689FA-1A29-4346-B801-9920BC88FE5A}" type="datetimeFigureOut">
              <a:rPr lang="es-CO" smtClean="0"/>
              <a:t>16/11/2012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2F30A-E937-49D3-9CC7-64AFC88647B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2F30A-E937-49D3-9CC7-64AFC88647BD}" type="slidenum">
              <a:rPr lang="es-CO" smtClean="0"/>
              <a:t>14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F26842-E7D4-4E75-8FB2-92369FA70713}" type="datetimeFigureOut">
              <a:rPr lang="es-CO" smtClean="0"/>
              <a:pPr/>
              <a:t>16/11/2012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B75030-0BF8-433F-9815-E0B591CA1042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idia%20Yohanna%20Saboya\Downloads\melodia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13690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/>
            </a:r>
            <a:br>
              <a:rPr lang="es-CO" dirty="0" smtClean="0">
                <a:latin typeface="+mn-lt"/>
              </a:rPr>
            </a:br>
            <a:r>
              <a:rPr lang="es-CO" dirty="0" smtClean="0">
                <a:latin typeface="+mn-lt"/>
              </a:rPr>
              <a:t>CONCEPTUALIZACION DE INTERNET</a:t>
            </a:r>
            <a:endParaRPr lang="es-CO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99040" cy="3152792"/>
          </a:xfrm>
        </p:spPr>
        <p:txBody>
          <a:bodyPr>
            <a:normAutofit/>
          </a:bodyPr>
          <a:lstStyle/>
          <a:p>
            <a:r>
              <a:rPr lang="es-CO" dirty="0" smtClean="0"/>
              <a:t>Presentado por: </a:t>
            </a:r>
          </a:p>
          <a:p>
            <a:r>
              <a:rPr lang="es-CO" dirty="0" smtClean="0"/>
              <a:t>Nidia Yohanna Saboya</a:t>
            </a:r>
          </a:p>
          <a:p>
            <a:r>
              <a:rPr lang="es-CO" dirty="0" smtClean="0"/>
              <a:t>Tecnólogo Gestión Empresarial</a:t>
            </a:r>
          </a:p>
          <a:p>
            <a:r>
              <a:rPr lang="es-CO" dirty="0" smtClean="0"/>
              <a:t>Ficha : 254955</a:t>
            </a:r>
          </a:p>
          <a:p>
            <a:r>
              <a:rPr lang="es-CO" dirty="0" smtClean="0"/>
              <a:t>Presentado A:</a:t>
            </a:r>
          </a:p>
          <a:p>
            <a:r>
              <a:rPr lang="es-CO" dirty="0" smtClean="0"/>
              <a:t>Ingeniera  Blanca Nubia Chitiva</a:t>
            </a:r>
            <a:endParaRPr lang="es-CO" dirty="0"/>
          </a:p>
        </p:txBody>
      </p:sp>
      <p:pic>
        <p:nvPicPr>
          <p:cNvPr id="7" name="melodi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7504" y="116632"/>
            <a:ext cx="224408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4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79296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¿QUÉ ES LA WWW O WORLD WIDE WEB?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Es el universo de información exequible atreves de internet este tiene tres conceptos: </a:t>
            </a:r>
          </a:p>
          <a:p>
            <a:pPr marL="0" indent="0">
              <a:buNone/>
            </a:pPr>
            <a:endParaRPr lang="es-CO" dirty="0" smtClean="0"/>
          </a:p>
          <a:p>
            <a:r>
              <a:rPr lang="es-CO" dirty="0" smtClean="0"/>
              <a:t>Hipertexto: Es un texto que contiene conexiones con otros textos y documentos.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2060848"/>
            <a:ext cx="3096344" cy="3672408"/>
          </a:xfrm>
        </p:spPr>
      </p:pic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7668344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8460432" y="6381328"/>
            <a:ext cx="5463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80460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Pagina web: Son paginas de textos con gráficos o fotos.</a:t>
            </a:r>
          </a:p>
          <a:p>
            <a:endParaRPr lang="es-CO" dirty="0" smtClean="0"/>
          </a:p>
          <a:p>
            <a:r>
              <a:rPr lang="es-CO" dirty="0" smtClean="0"/>
              <a:t>Navegador en  la web:  Es la forma de ver información o paginas web , que proviene de distintas partes del mundo. </a:t>
            </a:r>
            <a:endParaRPr lang="es-CO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118519"/>
            <a:ext cx="4038600" cy="4038600"/>
          </a:xfr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¿QUÉ ES LA WWW O WORLD WIDE WEB?</a:t>
            </a:r>
            <a:endParaRPr lang="es-CO" dirty="0"/>
          </a:p>
        </p:txBody>
      </p:sp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8388424" y="6453336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17937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es-CO" sz="5400" dirty="0" smtClean="0"/>
              <a:t/>
            </a:r>
            <a:br>
              <a:rPr lang="es-CO" sz="5400" dirty="0" smtClean="0"/>
            </a:br>
            <a:r>
              <a:rPr lang="es-CO" sz="5400" dirty="0" smtClean="0"/>
              <a:t/>
            </a:r>
            <a:br>
              <a:rPr lang="es-CO" sz="5400" dirty="0" smtClean="0"/>
            </a:br>
            <a:r>
              <a:rPr lang="es-CO" sz="5400" dirty="0" smtClean="0"/>
              <a:t>¿ Que se necesita  para conectarse a internet?</a:t>
            </a: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4038600" cy="4434840"/>
          </a:xfrm>
        </p:spPr>
        <p:txBody>
          <a:bodyPr/>
          <a:lstStyle/>
          <a:p>
            <a:r>
              <a:rPr lang="es-CO" dirty="0" smtClean="0"/>
              <a:t>Un PC</a:t>
            </a:r>
          </a:p>
          <a:p>
            <a:r>
              <a:rPr lang="es-CO" dirty="0" smtClean="0"/>
              <a:t>Un modem</a:t>
            </a:r>
          </a:p>
          <a:p>
            <a:r>
              <a:rPr lang="es-CO" dirty="0" smtClean="0"/>
              <a:t>Una conexión</a:t>
            </a:r>
          </a:p>
          <a:p>
            <a:r>
              <a:rPr lang="es-CO" dirty="0" smtClean="0"/>
              <a:t>Un proveedor de acceso a internet y un navegador.</a:t>
            </a:r>
            <a:endParaRPr lang="es-CO" dirty="0"/>
          </a:p>
        </p:txBody>
      </p:sp>
      <p:pic>
        <p:nvPicPr>
          <p:cNvPr id="5" name="4 Marcador de contenido" descr="router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204864"/>
            <a:ext cx="3456384" cy="3528392"/>
          </a:xfrm>
        </p:spPr>
      </p:pic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8316416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5400" dirty="0" smtClean="0"/>
              <a:t>¿ Que se necesita  para conectarse a internet?</a:t>
            </a: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A continuación descripción de cada una de ellas: </a:t>
            </a:r>
          </a:p>
          <a:p>
            <a:r>
              <a:rPr lang="es-CO" b="1" dirty="0" smtClean="0"/>
              <a:t>Software  Navegación: </a:t>
            </a:r>
            <a:r>
              <a:rPr lang="es-CO" dirty="0" smtClean="0"/>
              <a:t>este se realiza por medio de un software especialmente denominado Browser, Explorador o simplemente  Navegador. </a:t>
            </a:r>
            <a:endParaRPr lang="es-CO" dirty="0"/>
          </a:p>
        </p:txBody>
      </p:sp>
      <p:pic>
        <p:nvPicPr>
          <p:cNvPr id="5" name="4 Marcador de contenido" descr="Firefox-Seguridad-Navegadores-FD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6554" y="2276872"/>
            <a:ext cx="3725886" cy="3600399"/>
          </a:xfrm>
        </p:spPr>
      </p:pic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7740352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8460432" y="6381328"/>
            <a:ext cx="5463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5400" dirty="0" smtClean="0"/>
              <a:t>¿ Que se necesita  para conectarse a </a:t>
            </a:r>
            <a:r>
              <a:rPr lang="es-CO" sz="5400" dirty="0" smtClean="0"/>
              <a:t>internet?</a:t>
            </a: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O" b="1" dirty="0" smtClean="0"/>
          </a:p>
          <a:p>
            <a:r>
              <a:rPr lang="es-CO" b="1" dirty="0" smtClean="0"/>
              <a:t>Modem: </a:t>
            </a:r>
            <a:r>
              <a:rPr lang="es-CO" dirty="0" smtClean="0"/>
              <a:t>Equipo que permite establecer una conexión física entre nuestro PC y la línea telefónica o de trasmisión.</a:t>
            </a:r>
            <a:endParaRPr lang="es-CO" dirty="0"/>
          </a:p>
        </p:txBody>
      </p:sp>
      <p:pic>
        <p:nvPicPr>
          <p:cNvPr id="5" name="4 Marcador de contenido" descr="sony-ericsson-md30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76872"/>
            <a:ext cx="4038600" cy="3600399"/>
          </a:xfrm>
        </p:spPr>
      </p:pic>
      <p:sp>
        <p:nvSpPr>
          <p:cNvPr id="6" name="5 Flecha izquierda">
            <a:hlinkClick r:id="rId4" action="ppaction://hlinksldjump"/>
          </p:cNvPr>
          <p:cNvSpPr/>
          <p:nvPr/>
        </p:nvSpPr>
        <p:spPr>
          <a:xfrm>
            <a:off x="7740352" y="6309320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Flecha derecha">
            <a:hlinkClick r:id="rId5" action="ppaction://hlinksldjump"/>
          </p:cNvPr>
          <p:cNvSpPr/>
          <p:nvPr/>
        </p:nvSpPr>
        <p:spPr>
          <a:xfrm>
            <a:off x="8460432" y="6237312"/>
            <a:ext cx="54636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5400" dirty="0" smtClean="0"/>
              <a:t>¿ Que se necesita  para conectarse a internet</a:t>
            </a:r>
            <a:endParaRPr lang="es-CO" sz="5400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CO" dirty="0" smtClean="0"/>
          </a:p>
          <a:p>
            <a:r>
              <a:rPr lang="es-CO" dirty="0" smtClean="0"/>
              <a:t> Conexiones: Estas pueden ser las líneas telefónicas cables coaxiales, satélite,  etc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 smtClean="0"/>
              <a:t>ISP: Esta se encarga de gestionar la conexión entre nuestro ordenador e internet.</a:t>
            </a:r>
            <a:endParaRPr lang="es-CO" dirty="0"/>
          </a:p>
        </p:txBody>
      </p:sp>
      <p:pic>
        <p:nvPicPr>
          <p:cNvPr id="7" name="6 Marcador de contenido" descr="20070821klpinginf_32.Ees.SCO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22268"/>
            <a:ext cx="4038600" cy="3631101"/>
          </a:xfrm>
        </p:spPr>
      </p:pic>
      <p:sp>
        <p:nvSpPr>
          <p:cNvPr id="8" name="7 Flecha izquierda">
            <a:hlinkClick r:id="rId3" action="ppaction://hlinksldjump"/>
          </p:cNvPr>
          <p:cNvSpPr/>
          <p:nvPr/>
        </p:nvSpPr>
        <p:spPr>
          <a:xfrm>
            <a:off x="8244408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s-CO" sz="9600" dirty="0" smtClean="0"/>
              <a:t>GRACIAS</a:t>
            </a:r>
            <a:endParaRPr lang="es-CO" sz="9600" dirty="0"/>
          </a:p>
        </p:txBody>
      </p:sp>
      <p:sp>
        <p:nvSpPr>
          <p:cNvPr id="3" name="2 Flecha izquierda">
            <a:hlinkClick r:id="rId2" action="ppaction://hlinksldjump"/>
          </p:cNvPr>
          <p:cNvSpPr/>
          <p:nvPr/>
        </p:nvSpPr>
        <p:spPr>
          <a:xfrm>
            <a:off x="8388424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6000" dirty="0" smtClean="0"/>
              <a:t>MENU</a:t>
            </a:r>
            <a:endParaRPr lang="es-CO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¿Qué es internet</a:t>
            </a:r>
            <a:r>
              <a:rPr lang="es-CO" sz="28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?</a:t>
            </a: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Historia  de la </a:t>
            </a:r>
            <a:r>
              <a:rPr lang="es-CO" sz="28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internet</a:t>
            </a: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¿Qué es la www o world wide web?</a:t>
            </a: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CO" sz="28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¿ Que se necesita  para conectarse a internet?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s-CO" dirty="0" smtClean="0">
                <a:latin typeface="+mn-lt"/>
              </a:rPr>
              <a:t>¿Qué es internet?</a:t>
            </a:r>
            <a:endParaRPr lang="es-CO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Es una red de redes por que esta hecha a base de unir muchas redes locales de computadores.</a:t>
            </a:r>
          </a:p>
          <a:p>
            <a:r>
              <a:rPr lang="es-CO" dirty="0" smtClean="0"/>
              <a:t>Funciona como una unidad en la cual todas las instituciones y personas tienen acceso a un rango de servicios</a:t>
            </a:r>
            <a:endParaRPr lang="es-CO" dirty="0"/>
          </a:p>
        </p:txBody>
      </p:sp>
      <p:pic>
        <p:nvPicPr>
          <p:cNvPr id="5" name="4 Marcador de contenido" descr="internet_explorer_7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2132856"/>
            <a:ext cx="3600400" cy="3672408"/>
          </a:xfrm>
        </p:spPr>
      </p:pic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8316416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pPr algn="ctr"/>
            <a:r>
              <a:rPr lang="es-CO" dirty="0" smtClean="0">
                <a:latin typeface="Lucida Bright" pitchFamily="18" charset="0"/>
              </a:rPr>
              <a:t>Historia  de la internet</a:t>
            </a:r>
            <a:endParaRPr lang="es-CO" dirty="0">
              <a:latin typeface="Lucida Brigh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Es un medio de comunicación masivo hecho en los años 90 pero que nació en la década de los 60 durante la guerra fría.</a:t>
            </a:r>
            <a:endParaRPr lang="es-CO" sz="3200" dirty="0"/>
          </a:p>
        </p:txBody>
      </p:sp>
      <p:pic>
        <p:nvPicPr>
          <p:cNvPr id="5" name="4 Marcador de contenido" descr="conflicto_consecuencias_todavia_perdur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32856"/>
            <a:ext cx="4038600" cy="3600400"/>
          </a:xfrm>
        </p:spPr>
      </p:pic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7668344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8460432" y="6381328"/>
            <a:ext cx="5463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Años 60: Los militares estadounidenses vieron la necesidad de comunicarse de una forma segura, para la cual la agencia ARPA creo la precursora de internet llamada ARPANET.</a:t>
            </a:r>
            <a:endParaRPr lang="es-CO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/>
            <a:r>
              <a:rPr lang="es-CO" dirty="0" smtClean="0">
                <a:latin typeface="Lucida Bright" pitchFamily="18" charset="0"/>
              </a:rPr>
              <a:t>Historia  de la internet</a:t>
            </a:r>
            <a:endParaRPr lang="es-CO" dirty="0">
              <a:latin typeface="Lucida Bright" pitchFamily="18" charset="0"/>
            </a:endParaRPr>
          </a:p>
        </p:txBody>
      </p:sp>
      <p:pic>
        <p:nvPicPr>
          <p:cNvPr id="8" name="7 Marcador de contenido" descr="evt09092910460028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132856"/>
            <a:ext cx="3888432" cy="3600400"/>
          </a:xfrm>
        </p:spPr>
      </p:pic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7812360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8460432" y="6381328"/>
            <a:ext cx="5463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lecha derecha">
            <a:hlinkClick r:id="rId2" action="ppaction://hlinksldjump"/>
          </p:cNvPr>
          <p:cNvSpPr/>
          <p:nvPr/>
        </p:nvSpPr>
        <p:spPr>
          <a:xfrm>
            <a:off x="8460432" y="6381328"/>
            <a:ext cx="5463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s-CO" sz="2800" dirty="0" smtClean="0"/>
              <a:t>Años 70: En el año 1972 se hizo la primera demostración publica de ARPANER, la cual funcionaba de forma distribuida sobre la red telefónica  conmutada.</a:t>
            </a:r>
            <a:endParaRPr lang="es-CO" sz="2800" dirty="0"/>
          </a:p>
        </p:txBody>
      </p:sp>
      <p:pic>
        <p:nvPicPr>
          <p:cNvPr id="2" name="1 Marcador de contenido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060848"/>
            <a:ext cx="4038600" cy="2883372"/>
          </a:xfr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s-CO" dirty="0" smtClean="0">
                <a:latin typeface="Lucida Bright" pitchFamily="18" charset="0"/>
              </a:rPr>
              <a:t>Historia  de la internet</a:t>
            </a:r>
            <a:endParaRPr lang="es-CO" dirty="0">
              <a:latin typeface="Lucida Bright" pitchFamily="18" charset="0"/>
            </a:endParaRPr>
          </a:p>
        </p:txBody>
      </p:sp>
      <p:sp>
        <p:nvSpPr>
          <p:cNvPr id="6" name="5 Flecha izquierda">
            <a:hlinkClick r:id="rId4" action="ppaction://hlinksldjump"/>
          </p:cNvPr>
          <p:cNvSpPr/>
          <p:nvPr/>
        </p:nvSpPr>
        <p:spPr>
          <a:xfrm>
            <a:off x="7596336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/>
              <a:t>Años 80: En 1982 se establece el protocolo TCP/IP  para ARPANET.</a:t>
            </a:r>
          </a:p>
          <a:p>
            <a:r>
              <a:rPr lang="es-CO" dirty="0" smtClean="0"/>
              <a:t>En 1984 se creo el sistema de nombres DSN que permite dar nombres alfanuméricos los ordenadores de la red en lugar de nombre numérico.</a:t>
            </a:r>
            <a:endParaRPr lang="es-CO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988840"/>
            <a:ext cx="4038600" cy="4032448"/>
          </a:xfr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pPr algn="ctr"/>
            <a:r>
              <a:rPr lang="es-CO" dirty="0" smtClean="0">
                <a:latin typeface="Lucida Bright" pitchFamily="18" charset="0"/>
              </a:rPr>
              <a:t>Historia  de la internet</a:t>
            </a:r>
            <a:endParaRPr lang="es-CO" dirty="0">
              <a:latin typeface="Lucida Bright" pitchFamily="18" charset="0"/>
            </a:endParaRPr>
          </a:p>
        </p:txBody>
      </p:sp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7740352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Flecha derecha">
            <a:hlinkClick r:id="rId4" action="ppaction://hlinksldjump"/>
          </p:cNvPr>
          <p:cNvSpPr/>
          <p:nvPr/>
        </p:nvSpPr>
        <p:spPr>
          <a:xfrm>
            <a:off x="8460432" y="6381328"/>
            <a:ext cx="5463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CO" dirty="0" smtClean="0"/>
              <a:t>Años 90: Se creo el primer navegador Web.</a:t>
            </a:r>
          </a:p>
          <a:p>
            <a:r>
              <a:rPr lang="es-CO" dirty="0" smtClean="0"/>
              <a:t>La multimedia entra en internet se crea el servidor de audio y video, el cual La Casa Blanca y la ONU entran en la red.</a:t>
            </a:r>
          </a:p>
          <a:p>
            <a:r>
              <a:rPr lang="es-CO" dirty="0" smtClean="0"/>
              <a:t>En 1996 Microsoft entra en Internet hasta ese momento Netscape era el navegador mas utilizado. </a:t>
            </a:r>
            <a:endParaRPr lang="es-CO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2039845"/>
            <a:ext cx="3024336" cy="1749195"/>
          </a:xfr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pPr algn="ctr"/>
            <a:r>
              <a:rPr lang="es-CO" dirty="0" smtClean="0">
                <a:latin typeface="Lucida Bright" pitchFamily="18" charset="0"/>
              </a:rPr>
              <a:t>Historia  de la internet</a:t>
            </a:r>
            <a:endParaRPr lang="es-CO" dirty="0">
              <a:latin typeface="Lucida Bright" pitchFamily="18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4005064"/>
            <a:ext cx="2592288" cy="1852806"/>
          </a:xfrm>
          <a:prstGeom prst="rect">
            <a:avLst/>
          </a:prstGeom>
        </p:spPr>
      </p:pic>
      <p:sp>
        <p:nvSpPr>
          <p:cNvPr id="8" name="7 Flecha izquierda">
            <a:hlinkClick r:id="rId4" action="ppaction://hlinksldjump"/>
          </p:cNvPr>
          <p:cNvSpPr/>
          <p:nvPr/>
        </p:nvSpPr>
        <p:spPr>
          <a:xfrm>
            <a:off x="7812360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Flecha derecha">
            <a:hlinkClick r:id="rId5" action="ppaction://hlinksldjump"/>
          </p:cNvPr>
          <p:cNvSpPr/>
          <p:nvPr/>
        </p:nvSpPr>
        <p:spPr>
          <a:xfrm>
            <a:off x="8460432" y="6381328"/>
            <a:ext cx="5463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Años 2000: </a:t>
            </a:r>
            <a:r>
              <a:rPr lang="es-CO" dirty="0"/>
              <a:t>E</a:t>
            </a:r>
            <a:r>
              <a:rPr lang="es-CO" dirty="0" smtClean="0"/>
              <a:t>n esta época internet alcanzo los mil cien millones de usuarios.</a:t>
            </a:r>
          </a:p>
          <a:p>
            <a:r>
              <a:rPr lang="es-CO" dirty="0" smtClean="0"/>
              <a:t>Se conectan por primera vez miles de personas.</a:t>
            </a:r>
          </a:p>
          <a:p>
            <a:r>
              <a:rPr lang="es-CO" dirty="0" smtClean="0"/>
              <a:t>Con relativa frecuencia aparecen nuevas posibilidades de uso del internet. </a:t>
            </a:r>
            <a:endParaRPr lang="es-CO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1916832"/>
            <a:ext cx="2592288" cy="1656184"/>
          </a:xfr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Lucida Bright" pitchFamily="18" charset="0"/>
              </a:rPr>
              <a:t>Historia  de la internet</a:t>
            </a:r>
            <a:endParaRPr lang="es-CO" dirty="0">
              <a:latin typeface="Lucida Bright" pitchFamily="18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645024"/>
            <a:ext cx="2231132" cy="2592288"/>
          </a:xfrm>
          <a:prstGeom prst="rect">
            <a:avLst/>
          </a:prstGeom>
        </p:spPr>
      </p:pic>
      <p:sp>
        <p:nvSpPr>
          <p:cNvPr id="8" name="7 Flecha izquierda">
            <a:hlinkClick r:id="rId4" action="ppaction://hlinksldjump"/>
          </p:cNvPr>
          <p:cNvSpPr/>
          <p:nvPr/>
        </p:nvSpPr>
        <p:spPr>
          <a:xfrm>
            <a:off x="8388424" y="638132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511</Words>
  <Application>Microsoft Office PowerPoint</Application>
  <PresentationFormat>Presentación en pantalla (4:3)</PresentationFormat>
  <Paragraphs>58</Paragraphs>
  <Slides>16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             CONCEPTUALIZACION DE INTERNET</vt:lpstr>
      <vt:lpstr>MENU</vt:lpstr>
      <vt:lpstr>¿Qué es internet?</vt:lpstr>
      <vt:lpstr>Historia  de la internet</vt:lpstr>
      <vt:lpstr>Historia  de la internet</vt:lpstr>
      <vt:lpstr>Historia  de la internet</vt:lpstr>
      <vt:lpstr>Historia  de la internet</vt:lpstr>
      <vt:lpstr>Historia  de la internet</vt:lpstr>
      <vt:lpstr>Historia  de la internet</vt:lpstr>
      <vt:lpstr>         ¿QUÉ ES LA WWW O WORLD WIDE WEB?</vt:lpstr>
      <vt:lpstr>         ¿QUÉ ES LA WWW O WORLD WIDE WEB?</vt:lpstr>
      <vt:lpstr>  ¿ Que se necesita  para conectarse a internet?</vt:lpstr>
      <vt:lpstr>¿ Que se necesita  para conectarse a internet?</vt:lpstr>
      <vt:lpstr>¿ Que se necesita  para conectarse a internet?</vt:lpstr>
      <vt:lpstr>¿ Que se necesita  para conectarse a internet</vt:lpstr>
      <vt:lpstr>GRACIAS</vt:lpstr>
    </vt:vector>
  </TitlesOfParts>
  <Company>SoftPack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CONCEPTUALIZACION DE INTERNET</dc:title>
  <dc:creator>Nidia Yohanna Saboya</dc:creator>
  <cp:lastModifiedBy>Nidia Yohanna Saboya</cp:lastModifiedBy>
  <cp:revision>19</cp:revision>
  <dcterms:created xsi:type="dcterms:W3CDTF">2012-11-16T21:59:44Z</dcterms:created>
  <dcterms:modified xsi:type="dcterms:W3CDTF">2012-11-17T04:34:37Z</dcterms:modified>
</cp:coreProperties>
</file>