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2" autoAdjust="0"/>
  </p:normalViewPr>
  <p:slideViewPr>
    <p:cSldViewPr snapToGrid="0" snapToObjects="1">
      <p:cViewPr varScale="1">
        <p:scale>
          <a:sx n="128" d="100"/>
          <a:sy n="128" d="100"/>
        </p:scale>
        <p:origin x="-188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7C3F878-F5E8-489B-AC8A-64F2A7E22C28}" type="datetimeFigureOut">
              <a:rPr lang="en-US" smtClean="0"/>
              <a:pPr/>
              <a:t>19/11/12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19/11/12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19/11/12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19/11/12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19/11/12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19/11/12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19/11/12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ELEMENTOS PARA LA ELABORACION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DEL CUENTO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021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El Cuento: Palabra y espíritu de un rio.</a:t>
            </a:r>
            <a:r>
              <a:rPr lang="es-ES_tradnl" dirty="0"/>
              <a:t/>
            </a:r>
            <a:br>
              <a:rPr lang="es-ES_tradnl" dirty="0"/>
            </a:b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Conociendo nuestras raíces </a:t>
            </a:r>
            <a:r>
              <a:rPr lang="es-ES" dirty="0" err="1" smtClean="0"/>
              <a:t>emberas</a:t>
            </a:r>
            <a:r>
              <a:rPr lang="es-ES" dirty="0" smtClean="0"/>
              <a:t> para la </a:t>
            </a:r>
            <a:r>
              <a:rPr lang="es-ES" dirty="0" err="1" smtClean="0"/>
              <a:t>elaboracion</a:t>
            </a:r>
            <a:r>
              <a:rPr lang="es-ES" dirty="0" smtClean="0"/>
              <a:t> de nuestras propias historias </a:t>
            </a:r>
            <a:endParaRPr lang="es-ES" dirty="0"/>
          </a:p>
        </p:txBody>
      </p:sp>
      <p:pic>
        <p:nvPicPr>
          <p:cNvPr id="11" name="Marcador de posición de imagen 10" descr="IMG_7895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393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Elaborando cuento Tic desde la Cultura </a:t>
            </a:r>
            <a:r>
              <a:rPr lang="es-ES" dirty="0" err="1"/>
              <a:t>E</a:t>
            </a:r>
            <a:r>
              <a:rPr lang="es-ES" dirty="0" err="1" smtClean="0"/>
              <a:t>mbera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Conoce tus orígenes pídele a los adultos que te cuenten historias acerca de sus antepasados sus creencias y mitologías   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Marcador de contenido 4" descr="IMG_7770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135" b="-411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3255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CONOCIENDO NUESTRA CULTURA </a:t>
            </a:r>
            <a:endParaRPr lang="es-ES" dirty="0"/>
          </a:p>
        </p:txBody>
      </p:sp>
      <p:pic>
        <p:nvPicPr>
          <p:cNvPr id="8" name="Marcador de contenido 7" descr="IMG_779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r="22536"/>
          <a:stretch>
            <a:fillRect/>
          </a:stretch>
        </p:blipFill>
        <p:spPr/>
      </p:pic>
      <p:pic>
        <p:nvPicPr>
          <p:cNvPr id="9" name="Marcador de contenido 8" descr="IMG_7895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r="133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585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CUENTO TIC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Construye tus personajes a través de tu tradición </a:t>
            </a:r>
            <a:r>
              <a:rPr lang="es-ES" dirty="0" err="1" smtClean="0"/>
              <a:t>embera</a:t>
            </a:r>
            <a:r>
              <a:rPr lang="es-ES" dirty="0" smtClean="0"/>
              <a:t> </a:t>
            </a:r>
            <a:r>
              <a:rPr lang="es-ES" dirty="0" err="1" smtClean="0"/>
              <a:t>chami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Marcador de contenido 3" descr="IMG_779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7" r="33157"/>
          <a:stretch>
            <a:fillRect/>
          </a:stretch>
        </p:blipFill>
        <p:spPr>
          <a:xfrm>
            <a:off x="1215345" y="955739"/>
            <a:ext cx="3090440" cy="5150734"/>
          </a:xfrm>
        </p:spPr>
      </p:pic>
    </p:spTree>
    <p:extLst>
      <p:ext uri="{BB962C8B-B14F-4D97-AF65-F5344CB8AC3E}">
        <p14:creationId xmlns:p14="http://schemas.microsoft.com/office/powerpoint/2010/main" val="365469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</a:t>
            </a:r>
            <a:r>
              <a:rPr lang="es-ES" dirty="0" smtClean="0"/>
              <a:t>latos tradicionales </a:t>
            </a:r>
            <a:r>
              <a:rPr lang="es-ES" dirty="0" err="1" smtClean="0"/>
              <a:t>Emberas</a:t>
            </a:r>
            <a:r>
              <a:rPr lang="es-ES" dirty="0" smtClean="0"/>
              <a:t> </a:t>
            </a:r>
            <a:r>
              <a:rPr lang="es-ES" dirty="0" err="1" smtClean="0"/>
              <a:t>Chami</a:t>
            </a:r>
            <a:endParaRPr lang="es-ES" dirty="0"/>
          </a:p>
        </p:txBody>
      </p:sp>
      <p:pic>
        <p:nvPicPr>
          <p:cNvPr id="8" name="Marcador de contenido 7" descr="100_334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1" r="13301"/>
          <a:stretch>
            <a:fillRect/>
          </a:stretch>
        </p:blipFill>
        <p:spPr/>
      </p:pic>
      <p:pic>
        <p:nvPicPr>
          <p:cNvPr id="9" name="Marcador de contenido 8" descr="100_3343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2" b="11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881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LAS MUJERES DE MI TIERRA </a:t>
            </a:r>
            <a:endParaRPr lang="es-ES" dirty="0"/>
          </a:p>
        </p:txBody>
      </p:sp>
      <p:pic>
        <p:nvPicPr>
          <p:cNvPr id="7" name="Marcador de contenido 6" descr="DSC0074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 b="15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0984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predeterminado">
  <a:themeElements>
    <a:clrScheme name="Personalizar 1">
      <a:dk1>
        <a:srgbClr val="800080"/>
      </a:dk1>
      <a:lt1>
        <a:sysClr val="window" lastClr="FFFFFF"/>
      </a:lt1>
      <a:dk2>
        <a:srgbClr val="800080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predeterminado.thmx</Template>
  <TotalTime>27</TotalTime>
  <Words>77</Words>
  <Application>Microsoft Macintosh PowerPoint</Application>
  <PresentationFormat>Presentación en pantalla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predeterminado</vt:lpstr>
      <vt:lpstr>ELEMENTOS PARA LA ELABORACION</vt:lpstr>
      <vt:lpstr>El Cuento: Palabra y espíritu de un rio. </vt:lpstr>
      <vt:lpstr>Elaborando cuento Tic desde la Cultura Embera </vt:lpstr>
      <vt:lpstr>CONOCIENDO NUESTRA CULTURA </vt:lpstr>
      <vt:lpstr>CUENTO TIC</vt:lpstr>
      <vt:lpstr>Platos tradicionales Emberas Chami</vt:lpstr>
      <vt:lpstr>LAS MUJERES DE MI TIERRA </vt:lpstr>
    </vt:vector>
  </TitlesOfParts>
  <Company>emith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ELEMENTOS PARA LA ELABORACION</dc:title>
  <dc:creator>emith alexandra  villabona osorio </dc:creator>
  <cp:lastModifiedBy>emith alexandra  villabona osorio </cp:lastModifiedBy>
  <cp:revision>4</cp:revision>
  <dcterms:created xsi:type="dcterms:W3CDTF">2012-11-19T16:09:55Z</dcterms:created>
  <dcterms:modified xsi:type="dcterms:W3CDTF">2012-11-19T19:03:27Z</dcterms:modified>
</cp:coreProperties>
</file>