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Elementos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smtClean="0"/>
              <a:t>Personajes</a:t>
            </a:r>
          </a:p>
          <a:p>
            <a:pPr marL="0" indent="0" algn="ctr">
              <a:buNone/>
            </a:pPr>
            <a:r>
              <a:rPr lang="es-CO" dirty="0" smtClean="0"/>
              <a:t>Son las personas, animales o cosas, que participan en el desarrollo del cuento.</a:t>
            </a:r>
          </a:p>
          <a:p>
            <a:pPr marL="0" indent="0" algn="ctr">
              <a:buNone/>
            </a:pPr>
            <a:r>
              <a:rPr lang="es-CO" dirty="0" smtClean="0"/>
              <a:t>Ejemplo:</a:t>
            </a:r>
          </a:p>
          <a:p>
            <a:pPr marL="0" indent="0" algn="ctr">
              <a:buNone/>
            </a:pPr>
            <a:r>
              <a:rPr lang="es-CO" dirty="0" smtClean="0"/>
              <a:t>Pinocho, El lobo, Caperucita, La estrella polar o el rayo </a:t>
            </a:r>
            <a:r>
              <a:rPr lang="es-CO" dirty="0" err="1" smtClean="0"/>
              <a:t>Maquin</a:t>
            </a:r>
            <a:r>
              <a:rPr lang="es-CO" dirty="0" smtClean="0"/>
              <a:t> (</a:t>
            </a:r>
            <a:r>
              <a:rPr lang="es-CO" dirty="0" err="1" smtClean="0"/>
              <a:t>Carts</a:t>
            </a:r>
            <a:r>
              <a:rPr lang="es-CO" dirty="0" smtClean="0"/>
              <a:t>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Elementos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User</cp:lastModifiedBy>
  <cp:revision>6</cp:revision>
  <dcterms:created xsi:type="dcterms:W3CDTF">2012-11-21T21:42:04Z</dcterms:created>
  <dcterms:modified xsi:type="dcterms:W3CDTF">2012-11-21T22:15:50Z</dcterms:modified>
</cp:coreProperties>
</file>