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382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987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732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164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992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472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131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645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345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133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743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77763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3539"/>
            <a:ext cx="2160556" cy="2158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O" b="1" dirty="0" smtClean="0"/>
              <a:t>    Elementos del cuento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O" dirty="0" smtClean="0"/>
              <a:t>Personajes Secundarios</a:t>
            </a:r>
          </a:p>
          <a:p>
            <a:pPr marL="0" indent="0" algn="ctr">
              <a:buNone/>
            </a:pPr>
            <a:r>
              <a:rPr lang="es-CO" dirty="0" smtClean="0"/>
              <a:t>Son las personas, animales o cosas, que participan, pero que no tiene un papel protagónico en el cuento; la historia no gira alrededor de ellos.</a:t>
            </a:r>
          </a:p>
          <a:p>
            <a:pPr marL="0" indent="0" algn="ctr">
              <a:buNone/>
            </a:pPr>
            <a:r>
              <a:rPr lang="es-CO" dirty="0" smtClean="0"/>
              <a:t>Ejemplo:</a:t>
            </a:r>
          </a:p>
          <a:p>
            <a:pPr marL="0" indent="0" algn="ctr">
              <a:buNone/>
            </a:pPr>
            <a:r>
              <a:rPr lang="es-CO" dirty="0" err="1" smtClean="0"/>
              <a:t>Gepetto</a:t>
            </a:r>
            <a:r>
              <a:rPr lang="es-CO" dirty="0" smtClean="0"/>
              <a:t>, La bruja Malvada o Luz </a:t>
            </a:r>
            <a:r>
              <a:rPr lang="es-CO" dirty="0" err="1" smtClean="0"/>
              <a:t>Mila</a:t>
            </a:r>
            <a:r>
              <a:rPr lang="es-CO" dirty="0" smtClean="0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733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47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 Elementos del cuento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Cuento</dc:title>
  <dc:creator>User</dc:creator>
  <cp:lastModifiedBy>User</cp:lastModifiedBy>
  <cp:revision>8</cp:revision>
  <dcterms:created xsi:type="dcterms:W3CDTF">2012-11-21T21:42:04Z</dcterms:created>
  <dcterms:modified xsi:type="dcterms:W3CDTF">2012-11-21T22:20:38Z</dcterms:modified>
</cp:coreProperties>
</file>