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F05F2-908E-43F6-A073-E0BC0A1B43D4}" type="datetimeFigureOut">
              <a:rPr lang="es-MX" smtClean="0"/>
              <a:t>15/02/2013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7B733-65D0-4EC8-9C86-626EA53C0DF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F05F2-908E-43F6-A073-E0BC0A1B43D4}" type="datetimeFigureOut">
              <a:rPr lang="es-MX" smtClean="0"/>
              <a:t>15/02/2013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7B733-65D0-4EC8-9C86-626EA53C0DF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F05F2-908E-43F6-A073-E0BC0A1B43D4}" type="datetimeFigureOut">
              <a:rPr lang="es-MX" smtClean="0"/>
              <a:t>15/02/2013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7B733-65D0-4EC8-9C86-626EA53C0DF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F05F2-908E-43F6-A073-E0BC0A1B43D4}" type="datetimeFigureOut">
              <a:rPr lang="es-MX" smtClean="0"/>
              <a:t>15/02/2013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7B733-65D0-4EC8-9C86-626EA53C0DF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F05F2-908E-43F6-A073-E0BC0A1B43D4}" type="datetimeFigureOut">
              <a:rPr lang="es-MX" smtClean="0"/>
              <a:t>15/02/2013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7B733-65D0-4EC8-9C86-626EA53C0DF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F05F2-908E-43F6-A073-E0BC0A1B43D4}" type="datetimeFigureOut">
              <a:rPr lang="es-MX" smtClean="0"/>
              <a:t>15/02/2013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7B733-65D0-4EC8-9C86-626EA53C0DFC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F05F2-908E-43F6-A073-E0BC0A1B43D4}" type="datetimeFigureOut">
              <a:rPr lang="es-MX" smtClean="0"/>
              <a:t>15/02/2013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7B733-65D0-4EC8-9C86-626EA53C0DF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F05F2-908E-43F6-A073-E0BC0A1B43D4}" type="datetimeFigureOut">
              <a:rPr lang="es-MX" smtClean="0"/>
              <a:t>15/02/2013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7B733-65D0-4EC8-9C86-626EA53C0DF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F05F2-908E-43F6-A073-E0BC0A1B43D4}" type="datetimeFigureOut">
              <a:rPr lang="es-MX" smtClean="0"/>
              <a:t>15/02/2013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7B733-65D0-4EC8-9C86-626EA53C0DF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F05F2-908E-43F6-A073-E0BC0A1B43D4}" type="datetimeFigureOut">
              <a:rPr lang="es-MX" smtClean="0"/>
              <a:t>15/02/2013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17B733-65D0-4EC8-9C86-626EA53C0DF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F05F2-908E-43F6-A073-E0BC0A1B43D4}" type="datetimeFigureOut">
              <a:rPr lang="es-MX" smtClean="0"/>
              <a:t>15/02/2013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7B733-65D0-4EC8-9C86-626EA53C0DF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6BF05F2-908E-43F6-A073-E0BC0A1B43D4}" type="datetimeFigureOut">
              <a:rPr lang="es-MX" smtClean="0"/>
              <a:t>15/02/2013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417B733-65D0-4EC8-9C86-626EA53C0DFC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19140000">
            <a:off x="25800" y="1705213"/>
            <a:ext cx="5648623" cy="1204306"/>
          </a:xfrm>
        </p:spPr>
        <p:txBody>
          <a:bodyPr/>
          <a:lstStyle/>
          <a:p>
            <a:r>
              <a:rPr lang="es-MX" sz="6600" dirty="0" err="1" smtClean="0"/>
              <a:t>colombia</a:t>
            </a:r>
            <a:endParaRPr lang="es-MX" sz="6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rot="19140000">
            <a:off x="2537951" y="2258006"/>
            <a:ext cx="6511131" cy="3477656"/>
          </a:xfrm>
        </p:spPr>
        <p:txBody>
          <a:bodyPr>
            <a:normAutofit/>
          </a:bodyPr>
          <a:lstStyle/>
          <a:p>
            <a:r>
              <a:rPr lang="es-MX" sz="6600" dirty="0" err="1" smtClean="0"/>
              <a:t>Boyaca</a:t>
            </a:r>
            <a:endParaRPr lang="es-MX" sz="6600" dirty="0" smtClean="0"/>
          </a:p>
          <a:p>
            <a:endParaRPr lang="es-MX" sz="6600" dirty="0" smtClean="0"/>
          </a:p>
          <a:p>
            <a:r>
              <a:rPr lang="es-MX" sz="4000" dirty="0" err="1" smtClean="0"/>
              <a:t>duitama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265869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</TotalTime>
  <Words>3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Ángulos</vt:lpstr>
      <vt:lpstr>colombia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colombia</dc:title>
  <dc:creator>SALA310</dc:creator>
  <cp:lastModifiedBy>SALA310</cp:lastModifiedBy>
  <cp:revision>1</cp:revision>
  <dcterms:created xsi:type="dcterms:W3CDTF">2013-02-16T02:27:53Z</dcterms:created>
  <dcterms:modified xsi:type="dcterms:W3CDTF">2013-02-16T02:29:34Z</dcterms:modified>
</cp:coreProperties>
</file>