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2784-0089-4219-8A08-5D194C37D10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1572-D22A-41F0-82F8-E61B230475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1572-D22A-41F0-82F8-E61B2304757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010EFF-7E9C-4632-8CF3-7A99177C4EA4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A3033F8-5B16-4265-B6A6-484DCB3004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Configuración del facebook</a:t>
            </a:r>
            <a:endParaRPr lang="es-E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062912" cy="17526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Compartir recursos en facebook</a:t>
            </a:r>
            <a:endParaRPr lang="es-E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85752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Para poder dar inicio a la configuración de privacidad damos clic en cuenta y escogemos la opción configuración de privacidad.</a:t>
            </a:r>
          </a:p>
          <a:p>
            <a:pPr>
              <a:buNone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 l="40033" t="42663" r="38550" b="33152"/>
          <a:stretch>
            <a:fillRect/>
          </a:stretch>
        </p:blipFill>
        <p:spPr bwMode="auto">
          <a:xfrm>
            <a:off x="2714612" y="1142984"/>
            <a:ext cx="407196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500034" y="3500438"/>
            <a:ext cx="8215370" cy="313932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En el primer paso ingresamos a la configuración de privacidad y a las preguntas que nos aparecen ponemos la opción “SOLO AMIGOS</a:t>
            </a:r>
            <a:r>
              <a:rPr lang="es-ES" dirty="0" smtClean="0">
                <a:latin typeface="Comic Sans MS" pitchFamily="66" charset="0"/>
              </a:rPr>
              <a:t>”.</a:t>
            </a: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947" t="32353" r="36842" b="26394"/>
          <a:stretch>
            <a:fillRect/>
          </a:stretch>
        </p:blipFill>
        <p:spPr bwMode="auto">
          <a:xfrm>
            <a:off x="2714612" y="4214818"/>
            <a:ext cx="401838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Al escoger la opción de personalizar puede decir que solo vean tus publicaciones las personas autorizadas.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5562" t="40761" r="62822" b="27446"/>
          <a:stretch>
            <a:fillRect/>
          </a:stretch>
        </p:blipFill>
        <p:spPr bwMode="auto">
          <a:xfrm>
            <a:off x="2714612" y="2214554"/>
            <a:ext cx="450059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64320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ES" sz="2000" dirty="0" smtClean="0">
                <a:latin typeface="Comic Sans MS" pitchFamily="66" charset="0"/>
              </a:rPr>
              <a:t>Si deseas tener mas privacidad puedes bloquear a una persona solo escribiendo su nombre o correo electrónico</a:t>
            </a:r>
          </a:p>
          <a:p>
            <a:pPr>
              <a:buNone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 l="6169" t="51902" r="37510" b="29620"/>
          <a:stretch>
            <a:fillRect/>
          </a:stretch>
        </p:blipFill>
        <p:spPr bwMode="auto">
          <a:xfrm>
            <a:off x="2357422" y="1142984"/>
            <a:ext cx="4143404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57158" y="3429000"/>
            <a:ext cx="8215370" cy="29854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Si deseas mejorar tu privacidad puedes bloquear invitaciones que no deseas escribiendo el nombre de quien te envié aquellas invitaciones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endParaRPr lang="es-ES" sz="2000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  <a:p>
            <a:endParaRPr lang="es-ES" dirty="0" smtClean="0">
              <a:latin typeface="Comic Sans MS" pitchFamily="66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/>
          <a:srcRect l="4535" t="56283" r="37741" b="28763"/>
          <a:stretch>
            <a:fillRect/>
          </a:stretch>
        </p:blipFill>
        <p:spPr bwMode="auto">
          <a:xfrm>
            <a:off x="2428860" y="4357694"/>
            <a:ext cx="421484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108</Words>
  <Application>Microsoft Office PowerPoint</Application>
  <PresentationFormat>Presentación en pantalla (4:3)</PresentationFormat>
  <Paragraphs>20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Brío</vt:lpstr>
      <vt:lpstr>Configuración del facebook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Configuración del facebook</dc:title>
  <dc:creator>pc</dc:creator>
  <cp:lastModifiedBy>pc</cp:lastModifiedBy>
  <cp:revision>8</cp:revision>
  <dcterms:created xsi:type="dcterms:W3CDTF">2013-03-09T02:15:57Z</dcterms:created>
  <dcterms:modified xsi:type="dcterms:W3CDTF">2013-03-19T13:48:43Z</dcterms:modified>
</cp:coreProperties>
</file>