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70" r:id="rId4"/>
    <p:sldId id="264" r:id="rId5"/>
    <p:sldId id="269" r:id="rId6"/>
    <p:sldId id="260" r:id="rId7"/>
    <p:sldId id="272" r:id="rId8"/>
    <p:sldId id="259" r:id="rId9"/>
    <p:sldId id="262" r:id="rId10"/>
    <p:sldId id="267" r:id="rId11"/>
    <p:sldId id="271" r:id="rId12"/>
    <p:sldId id="266" r:id="rId13"/>
    <p:sldId id="265" r:id="rId14"/>
    <p:sldId id="258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9" autoAdjust="0"/>
    <p:restoredTop sz="94660"/>
  </p:normalViewPr>
  <p:slideViewPr>
    <p:cSldViewPr>
      <p:cViewPr varScale="1">
        <p:scale>
          <a:sx n="74" d="100"/>
          <a:sy n="74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89E9B-FB5E-4D3F-A4FF-6466D9923F4D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127DB-ADC0-49F6-A7E7-461D3AB65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127DB-ADC0-49F6-A7E7-461D3AB65E6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127DB-ADC0-49F6-A7E7-461D3AB65E6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127DB-ADC0-49F6-A7E7-461D3AB65E6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127DB-ADC0-49F6-A7E7-461D3AB65E6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127DB-ADC0-49F6-A7E7-461D3AB65E6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127DB-ADC0-49F6-A7E7-461D3AB65E6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127DB-ADC0-49F6-A7E7-461D3AB65E6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127DB-ADC0-49F6-A7E7-461D3AB65E6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127DB-ADC0-49F6-A7E7-461D3AB65E6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127DB-ADC0-49F6-A7E7-461D3AB65E6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127DB-ADC0-49F6-A7E7-461D3AB65E6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127DB-ADC0-49F6-A7E7-461D3AB65E6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127DB-ADC0-49F6-A7E7-461D3AB65E6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127DB-ADC0-49F6-A7E7-461D3AB65E6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127DB-ADC0-49F6-A7E7-461D3AB65E6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0FB95-2DD1-448B-9FE3-BB802424DC16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F1F36-058D-4569-A616-569A5003E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0FB95-2DD1-448B-9FE3-BB802424DC16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F1F36-058D-4569-A616-569A5003E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0FB95-2DD1-448B-9FE3-BB802424DC16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F1F36-058D-4569-A616-569A5003E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0FB95-2DD1-448B-9FE3-BB802424DC16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F1F36-058D-4569-A616-569A5003E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0FB95-2DD1-448B-9FE3-BB802424DC16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F1F36-058D-4569-A616-569A5003E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0FB95-2DD1-448B-9FE3-BB802424DC16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F1F36-058D-4569-A616-569A5003E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0FB95-2DD1-448B-9FE3-BB802424DC16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F1F36-058D-4569-A616-569A5003E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0FB95-2DD1-448B-9FE3-BB802424DC16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F1F36-058D-4569-A616-569A5003E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0FB95-2DD1-448B-9FE3-BB802424DC16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F1F36-058D-4569-A616-569A5003E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0FB95-2DD1-448B-9FE3-BB802424DC16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F1F36-058D-4569-A616-569A5003E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0FB95-2DD1-448B-9FE3-BB802424DC16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F1F36-058D-4569-A616-569A5003EA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med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970FB95-2DD1-448B-9FE3-BB802424DC16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95F1F36-058D-4569-A616-569A5003E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zoom dir="in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dgetbox.com/" TargetMode="External"/><Relationship Id="rId7" Type="http://schemas.openxmlformats.org/officeDocument/2006/relationships/hyperlink" Target="http://www.widgets-gadgets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idgets.yahoo.com/" TargetMode="External"/><Relationship Id="rId5" Type="http://schemas.openxmlformats.org/officeDocument/2006/relationships/hyperlink" Target="http://desktop.google.com/plugins?hl=es" TargetMode="External"/><Relationship Id="rId4" Type="http://schemas.openxmlformats.org/officeDocument/2006/relationships/hyperlink" Target="http://es.labpixies.com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1.gif"/><Relationship Id="rId3" Type="http://schemas.openxmlformats.org/officeDocument/2006/relationships/hyperlink" Target="http://images.google.es/imgres?imgurl=http://www.pasateaipod.com/wp-content/uploads/2008/12/apple_iphone.jpg&amp;imgrefurl=http://www.pasateaipod.com/tag/espana/&amp;usg=__OeRDeSclx3FbDLVKghGHRzVUus8=&amp;h=480&amp;w=480&amp;sz=43&amp;hl=es&amp;start=11&amp;tbnid=lGvglLRhNqP3PM:&amp;tbnh=129&amp;tbnw=129&amp;prev=/images?q=iphone&amp;gbv=2&amp;hl=es" TargetMode="External"/><Relationship Id="rId7" Type="http://schemas.openxmlformats.org/officeDocument/2006/relationships/image" Target="../media/image13.png"/><Relationship Id="rId12" Type="http://schemas.openxmlformats.org/officeDocument/2006/relationships/hyperlink" Target="http://desktop.google.com/plugins/i/photofeedrss_svoshch.html?hl=es" TargetMode="External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17.png"/><Relationship Id="rId5" Type="http://schemas.openxmlformats.org/officeDocument/2006/relationships/image" Target="../media/image19.jpeg"/><Relationship Id="rId15" Type="http://schemas.openxmlformats.org/officeDocument/2006/relationships/image" Target="../media/image22.png"/><Relationship Id="rId10" Type="http://schemas.openxmlformats.org/officeDocument/2006/relationships/image" Target="../media/image12.png"/><Relationship Id="rId4" Type="http://schemas.openxmlformats.org/officeDocument/2006/relationships/image" Target="../media/image18.jpeg"/><Relationship Id="rId9" Type="http://schemas.openxmlformats.org/officeDocument/2006/relationships/image" Target="../media/image8.png"/><Relationship Id="rId1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hyperlink" Target="http://www.widgetbox.com/widget/national-geographic-magazine" TargetMode="External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2438400"/>
            <a:ext cx="753443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WIDGET &amp; GADGET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5400" y="5943600"/>
            <a:ext cx="35269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PROF. </a:t>
            </a:r>
            <a:r>
              <a:rPr lang="es-ES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ÁNGEL DAVID MILLÁN</a:t>
            </a:r>
          </a:p>
          <a:p>
            <a:pPr algn="ctr"/>
            <a:r>
              <a:rPr lang="es-E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NOVIEMBRE 2009</a:t>
            </a:r>
            <a:endParaRPr lang="en-US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33400"/>
            <a:ext cx="7609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RECORRIDO VIRTUAL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438400"/>
            <a:ext cx="2309812" cy="2241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1447800"/>
            <a:ext cx="1600200" cy="8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2286000"/>
            <a:ext cx="196215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600200" y="4724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SLIDE SHOW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81099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COMPETENCIAS DE INFORMACIÓN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143000"/>
            <a:ext cx="6726669" cy="501610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038600"/>
            <a:ext cx="18002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81400" y="35814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TWITTER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2133600"/>
            <a:ext cx="1933576" cy="94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971800" y="1752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GOOGLE ACAD</a:t>
            </a:r>
            <a:r>
              <a:rPr lang="es-ES" dirty="0" smtClean="0"/>
              <a:t>É</a:t>
            </a:r>
            <a:r>
              <a:rPr lang="en-US" dirty="0" smtClean="0"/>
              <a:t>MICO</a:t>
            </a:r>
            <a:endParaRPr lang="en-US" dirty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2057400"/>
            <a:ext cx="27051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1752600"/>
            <a:ext cx="193313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019800" y="1676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WEATHER CHANNEL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1371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CNN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34295" y="304800"/>
            <a:ext cx="74173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¿</a:t>
            </a:r>
            <a:r>
              <a:rPr lang="es-E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ES UNA HERRAMIENTA ÚTIL</a:t>
            </a:r>
          </a:p>
          <a:p>
            <a:pPr algn="ctr"/>
            <a:r>
              <a:rPr lang="es-E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LA PÁGINA DE LA BIBLIOTECA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457200"/>
            <a:ext cx="775205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BÚSQUEDA DE WIDGETS</a:t>
            </a:r>
          </a:p>
          <a:p>
            <a:pPr algn="ctr"/>
            <a:r>
              <a:rPr lang="es-E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Y GADGETS</a:t>
            </a:r>
            <a:endParaRPr lang="en-US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9600" y="2286000"/>
            <a:ext cx="8001000" cy="3200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2743200"/>
            <a:ext cx="7696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ea typeface="Verdana" pitchFamily="34" charset="0"/>
                <a:cs typeface="Arial" pitchFamily="34" charset="0"/>
                <a:hlinkClick r:id="rId3"/>
              </a:rPr>
              <a:t>http</a:t>
            </a:r>
            <a:r>
              <a:rPr lang="en-US" sz="2800" dirty="0" smtClean="0">
                <a:latin typeface="Arial" pitchFamily="34" charset="0"/>
                <a:ea typeface="Verdana" pitchFamily="34" charset="0"/>
                <a:cs typeface="Arial" pitchFamily="34" charset="0"/>
                <a:hlinkClick r:id="rId3"/>
              </a:rPr>
              <a:t>://www.</a:t>
            </a:r>
            <a:r>
              <a:rPr lang="es-ES" sz="2800" dirty="0" smtClean="0">
                <a:latin typeface="Arial" pitchFamily="34" charset="0"/>
                <a:ea typeface="Verdana" pitchFamily="34" charset="0"/>
                <a:cs typeface="Arial" pitchFamily="34" charset="0"/>
                <a:hlinkClick r:id="rId3"/>
              </a:rPr>
              <a:t>widgetbox.com</a:t>
            </a:r>
            <a:endParaRPr lang="es-ES" sz="28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r>
              <a:rPr lang="es-ES" sz="2800" dirty="0" smtClean="0">
                <a:latin typeface="Arial" pitchFamily="34" charset="0"/>
                <a:ea typeface="Verdana" pitchFamily="34" charset="0"/>
                <a:cs typeface="Arial" pitchFamily="34" charset="0"/>
                <a:hlinkClick r:id="rId4"/>
              </a:rPr>
              <a:t>http://es.labpixies.com/</a:t>
            </a:r>
            <a:endParaRPr lang="es-ES" sz="28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r>
              <a:rPr lang="en-US" sz="2800" dirty="0" smtClean="0">
                <a:hlinkClick r:id="rId5"/>
              </a:rPr>
              <a:t>http://desktop.google.com/plugins?hl=es</a:t>
            </a:r>
            <a:endParaRPr lang="en-US" sz="2800" dirty="0" smtClean="0"/>
          </a:p>
          <a:p>
            <a:r>
              <a:rPr lang="en-US" sz="2800" dirty="0" smtClean="0">
                <a:hlinkClick r:id="rId6"/>
              </a:rPr>
              <a:t>http://widgets.yahoo.com/</a:t>
            </a:r>
            <a:endParaRPr lang="en-US" sz="2800" dirty="0" smtClean="0"/>
          </a:p>
          <a:p>
            <a:r>
              <a:rPr lang="en-US" sz="2800" dirty="0" smtClean="0">
                <a:hlinkClick r:id="rId7"/>
              </a:rPr>
              <a:t>http://www.widgets-gadgets.com/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9050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rial" pitchFamily="34" charset="0"/>
                <a:ea typeface="Verdana" pitchFamily="34" charset="0"/>
                <a:cs typeface="Arial" pitchFamily="34" charset="0"/>
              </a:rPr>
              <a:t>Castañeda Quintero, </a:t>
            </a:r>
            <a:r>
              <a:rPr lang="es-ES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L. </a:t>
            </a:r>
            <a:r>
              <a:rPr lang="es-ES" dirty="0">
                <a:latin typeface="Arial" pitchFamily="34" charset="0"/>
                <a:ea typeface="Verdana" pitchFamily="34" charset="0"/>
                <a:cs typeface="Arial" pitchFamily="34" charset="0"/>
              </a:rPr>
              <a:t>(2007) “Software social para la escuela 2.0: </a:t>
            </a:r>
            <a:r>
              <a:rPr lang="es-ES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más </a:t>
            </a:r>
            <a:r>
              <a:rPr lang="es-ES" dirty="0">
                <a:latin typeface="Arial" pitchFamily="34" charset="0"/>
                <a:ea typeface="Verdana" pitchFamily="34" charset="0"/>
                <a:cs typeface="Arial" pitchFamily="34" charset="0"/>
              </a:rPr>
              <a:t>allá </a:t>
            </a:r>
            <a:r>
              <a:rPr lang="es-ES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	de los Blogs </a:t>
            </a:r>
            <a:r>
              <a:rPr lang="es-ES" dirty="0">
                <a:latin typeface="Arial" pitchFamily="34" charset="0"/>
                <a:ea typeface="Verdana" pitchFamily="34" charset="0"/>
                <a:cs typeface="Arial" pitchFamily="34" charset="0"/>
              </a:rPr>
              <a:t>y las Wikis</a:t>
            </a:r>
            <a:r>
              <a:rPr lang="es-ES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”.  </a:t>
            </a:r>
            <a:r>
              <a:rPr lang="es-ES" dirty="0">
                <a:latin typeface="Arial" pitchFamily="34" charset="0"/>
                <a:ea typeface="Verdana" pitchFamily="34" charset="0"/>
                <a:cs typeface="Arial" pitchFamily="34" charset="0"/>
              </a:rPr>
              <a:t>En </a:t>
            </a:r>
            <a:r>
              <a:rPr lang="es-ES" i="1" dirty="0">
                <a:latin typeface="Arial" pitchFamily="34" charset="0"/>
                <a:ea typeface="Verdana" pitchFamily="34" charset="0"/>
                <a:cs typeface="Arial" pitchFamily="34" charset="0"/>
              </a:rPr>
              <a:t>Inclusión Digital en </a:t>
            </a:r>
            <a:r>
              <a:rPr lang="es-ES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la </a:t>
            </a:r>
            <a:r>
              <a:rPr lang="es-ES" i="1" dirty="0">
                <a:latin typeface="Arial" pitchFamily="34" charset="0"/>
                <a:ea typeface="Verdana" pitchFamily="34" charset="0"/>
                <a:cs typeface="Arial" pitchFamily="34" charset="0"/>
              </a:rPr>
              <a:t>Educación </a:t>
            </a:r>
            <a:r>
              <a:rPr lang="es-ES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	Superior</a:t>
            </a:r>
            <a:r>
              <a:rPr lang="es-ES" i="1" dirty="0">
                <a:latin typeface="Arial" pitchFamily="34" charset="0"/>
                <a:ea typeface="Verdana" pitchFamily="34" charset="0"/>
                <a:cs typeface="Arial" pitchFamily="34" charset="0"/>
              </a:rPr>
              <a:t>: Desafíos </a:t>
            </a:r>
            <a:r>
              <a:rPr lang="es-ES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y oportunidades </a:t>
            </a:r>
            <a:r>
              <a:rPr lang="es-ES" i="1" dirty="0">
                <a:latin typeface="Arial" pitchFamily="34" charset="0"/>
                <a:ea typeface="Verdana" pitchFamily="34" charset="0"/>
                <a:cs typeface="Arial" pitchFamily="34" charset="0"/>
              </a:rPr>
              <a:t>en la </a:t>
            </a:r>
            <a:r>
              <a:rPr lang="es-ES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sociedad </a:t>
            </a:r>
            <a:r>
              <a:rPr lang="es-ES" i="1" dirty="0">
                <a:latin typeface="Arial" pitchFamily="34" charset="0"/>
                <a:ea typeface="Verdana" pitchFamily="34" charset="0"/>
                <a:cs typeface="Arial" pitchFamily="34" charset="0"/>
              </a:rPr>
              <a:t>de la </a:t>
            </a:r>
            <a:r>
              <a:rPr lang="es-ES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	Información.  </a:t>
            </a:r>
            <a:r>
              <a:rPr lang="es-ES" i="1" dirty="0">
                <a:latin typeface="Arial" pitchFamily="34" charset="0"/>
                <a:ea typeface="Verdana" pitchFamily="34" charset="0"/>
                <a:cs typeface="Arial" pitchFamily="34" charset="0"/>
              </a:rPr>
              <a:t>X Congreso </a:t>
            </a:r>
            <a:r>
              <a:rPr lang="es-ES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Internacional EDUTEC </a:t>
            </a:r>
            <a:r>
              <a:rPr lang="es-ES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2007</a:t>
            </a:r>
            <a:r>
              <a:rPr lang="es-ES" dirty="0">
                <a:latin typeface="Arial" pitchFamily="34" charset="0"/>
                <a:ea typeface="Verdana" pitchFamily="34" charset="0"/>
                <a:cs typeface="Arial" pitchFamily="34" charset="0"/>
              </a:rPr>
              <a:t>. Edición </a:t>
            </a:r>
            <a:r>
              <a:rPr lang="es-ES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	electrónica</a:t>
            </a:r>
            <a:r>
              <a:rPr lang="es-ES" dirty="0">
                <a:latin typeface="Arial" pitchFamily="34" charset="0"/>
                <a:ea typeface="Verdana" pitchFamily="34" charset="0"/>
                <a:cs typeface="Arial" pitchFamily="34" charset="0"/>
              </a:rPr>
              <a:t>. Buenos Aires: </a:t>
            </a:r>
            <a:r>
              <a:rPr lang="es-ES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Universidad Tecnológica Nacional.</a:t>
            </a:r>
          </a:p>
          <a:p>
            <a:endParaRPr lang="en-US" dirty="0" smtClean="0"/>
          </a:p>
          <a:p>
            <a:r>
              <a:rPr lang="en-US" dirty="0" err="1" smtClean="0"/>
              <a:t>Kroski</a:t>
            </a:r>
            <a:r>
              <a:rPr lang="en-US" dirty="0" smtClean="0"/>
              <a:t>, E. (2008). Widgets to the Rescue. </a:t>
            </a:r>
            <a:r>
              <a:rPr lang="en-US" i="1" dirty="0" smtClean="0"/>
              <a:t>School Library Journal</a:t>
            </a:r>
            <a:r>
              <a:rPr lang="en-US" dirty="0" smtClean="0"/>
              <a:t>, 	</a:t>
            </a:r>
            <a:r>
              <a:rPr lang="en-US" i="1" dirty="0" smtClean="0"/>
              <a:t>54</a:t>
            </a:r>
            <a:r>
              <a:rPr lang="en-US" dirty="0" smtClean="0"/>
              <a:t>(2), 41-43. http://search.ebscohost.com</a:t>
            </a:r>
            <a:endParaRPr lang="en-US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685800"/>
            <a:ext cx="5147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REFERENCIAS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2133600"/>
            <a:ext cx="278473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END</a:t>
            </a:r>
            <a:endParaRPr lang="en-U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533400"/>
            <a:ext cx="41857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DEFINICIÓN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7772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w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idgets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, son pequeños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programas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que instalamos en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nuestros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ordenadores (o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en nuestros teléfonos celulares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).  Éstas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nos abren una aplicación mediante la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cual accedemos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a una herramienta en Internet,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ya sea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de información, publicación o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búsqueda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de forma continua 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inmediata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s-ES" sz="2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Castañeda, 2007).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33400"/>
            <a:ext cx="1072662" cy="1143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533400"/>
            <a:ext cx="1066799" cy="12417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5105400"/>
            <a:ext cx="1038599" cy="1219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400" y="5105400"/>
            <a:ext cx="378354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5029200"/>
            <a:ext cx="1532778" cy="1143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286000"/>
            <a:ext cx="693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Gadgets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- es un componente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gráfico o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control, con el cual el usuario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interactúa;, como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ejemplo: 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una ventana, una barra de tareas o una caja de texto.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514600" y="533400"/>
            <a:ext cx="41857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DEFINICI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ÓN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33400"/>
            <a:ext cx="1022257" cy="7810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533400"/>
            <a:ext cx="1000836" cy="762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1524000"/>
            <a:ext cx="914400" cy="68836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4114800"/>
            <a:ext cx="1100137" cy="71897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724400"/>
            <a:ext cx="966787" cy="72243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91400" y="4800600"/>
            <a:ext cx="1201003" cy="914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62400" y="5410200"/>
            <a:ext cx="771526" cy="8023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62600" y="4343400"/>
            <a:ext cx="1066800" cy="103447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057400" y="4419600"/>
            <a:ext cx="1066800" cy="7911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981200" y="1447800"/>
            <a:ext cx="711200" cy="6667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943600" y="1447800"/>
            <a:ext cx="838200" cy="6762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228600"/>
            <a:ext cx="38265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VENTAJAS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792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Acceso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directo y rápido a herramientas que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  usas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diariamente en tu computadora o celular.</a:t>
            </a:r>
          </a:p>
          <a:p>
            <a:pPr marL="342900" indent="-342900"/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s-ES" sz="2800" dirty="0" smtClean="0">
                <a:latin typeface="Arial" pitchFamily="34" charset="0"/>
                <a:cs typeface="Arial" pitchFamily="34" charset="0"/>
              </a:rPr>
              <a:t>2. Proveen información en tiempo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real,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lo que permite estar actualizado en cuanto a lo que la herramienta ofrece.</a:t>
            </a:r>
          </a:p>
          <a:p>
            <a:pPr marL="342900" indent="-342900"/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s-ES" sz="2800" dirty="0" smtClean="0">
                <a:latin typeface="Arial" pitchFamily="34" charset="0"/>
                <a:cs typeface="Arial" pitchFamily="34" charset="0"/>
              </a:rPr>
              <a:t>3. Los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widgets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gadgets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se consiguen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fácilmente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en la Internet.</a:t>
            </a:r>
          </a:p>
          <a:p>
            <a:pPr marL="342900" indent="-342900"/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s-ES" sz="2800" dirty="0" smtClean="0">
                <a:latin typeface="Arial" pitchFamily="34" charset="0"/>
                <a:cs typeface="Arial" pitchFamily="34" charset="0"/>
              </a:rPr>
              <a:t>4. Los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widgets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gadgets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se pueden crear y personalizar.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1" y="381000"/>
            <a:ext cx="8382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DÓNDE </a:t>
            </a:r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SE INSTALAN </a:t>
            </a:r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LOS WIDGETS </a:t>
            </a:r>
            <a:r>
              <a:rPr lang="es-E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Y GADGETS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4" name="Picture 2" descr="http://t0.gstatic.com/images?q=tbn:lGvglLRhNqP3PM:http://www.pasateaipod.com/wp-content/uploads/2008/12/apple_iphon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828800"/>
            <a:ext cx="1752600" cy="175260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8678" name="Picture 6" descr="http://img.xataka.com/2007/07/samsung%20LCd%20nueva%20seri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905000"/>
            <a:ext cx="4000500" cy="28575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3962400"/>
            <a:ext cx="3533587" cy="20955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3">
                <a:lumMod val="40000"/>
                <a:lumOff val="6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609600" y="4800600"/>
            <a:ext cx="33528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4876800"/>
            <a:ext cx="439615" cy="457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67000" y="4876800"/>
            <a:ext cx="506104" cy="457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76400" y="4876800"/>
            <a:ext cx="609600" cy="46412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5800" y="4800601"/>
            <a:ext cx="700585" cy="533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2000" y="5486400"/>
            <a:ext cx="566670" cy="457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8681" name="Picture 9" descr="Rss Photo Feed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76400" y="5486400"/>
            <a:ext cx="609600" cy="45720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67000" y="5410200"/>
            <a:ext cx="533400" cy="533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8683" name="Picture 1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352800" y="5486400"/>
            <a:ext cx="580766" cy="4571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8684" name="Picture 1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876800" y="2209800"/>
            <a:ext cx="3352800" cy="182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Rectangle 17"/>
          <p:cNvSpPr/>
          <p:nvPr/>
        </p:nvSpPr>
        <p:spPr>
          <a:xfrm>
            <a:off x="2667000" y="2438400"/>
            <a:ext cx="13644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IPHONE</a:t>
            </a:r>
            <a:endParaRPr lang="en-US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15000" y="4876800"/>
            <a:ext cx="16666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DESKTOP</a:t>
            </a:r>
            <a:endParaRPr lang="en-US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6096000"/>
            <a:ext cx="41044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PORTAL DE BIBLIOTECAS</a:t>
            </a:r>
            <a:endParaRPr lang="en-US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9719" y="381000"/>
            <a:ext cx="70326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¿C</a:t>
            </a:r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ÓMO FUNCIONA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0" y="1219200"/>
            <a:ext cx="2514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0400" y="12192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Buscar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herramienta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Web 2.0.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 rot="5400000">
            <a:off x="3886200" y="2590800"/>
            <a:ext cx="685800" cy="2286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048000" y="3200400"/>
            <a:ext cx="2590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0" y="32766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Localiza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ónde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está 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código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(HTML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) del “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widget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”.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791200" y="1600200"/>
            <a:ext cx="685800" cy="2286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629400" y="1219200"/>
            <a:ext cx="2133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705600" y="12192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 la mayor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ía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los casos no se requiere de una cuenta.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2362200" y="3505200"/>
            <a:ext cx="609600" cy="228600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81000" y="3124200"/>
            <a:ext cx="1905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" y="31242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Copia el “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embed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code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”(HTML).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 rot="5400000">
            <a:off x="3810000" y="4648200"/>
            <a:ext cx="685800" cy="2286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438400" y="5181600"/>
            <a:ext cx="3429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743200" y="52578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Abre tu editor de página web y determina 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dónde 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quieres el ¨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widget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¨.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6096000" y="5562600"/>
            <a:ext cx="685800" cy="2286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858000" y="5105400"/>
            <a:ext cx="19050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934200" y="51816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Pega  el “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embed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code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(HTML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Left Arrow 20"/>
          <p:cNvSpPr/>
          <p:nvPr/>
        </p:nvSpPr>
        <p:spPr>
          <a:xfrm>
            <a:off x="2438400" y="1600200"/>
            <a:ext cx="533400" cy="228600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81000" y="1295400"/>
            <a:ext cx="1981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04800" y="13716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Buscar  en la Internet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Ej. Widgetbox.com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/>
      <p:bldP spid="8" grpId="0" animBg="1"/>
      <p:bldP spid="9" grpId="0" animBg="1"/>
      <p:bldP spid="10" grpId="0"/>
      <p:bldP spid="11" grpId="0" animBg="1"/>
      <p:bldP spid="12" grpId="0" animBg="1"/>
      <p:bldP spid="13" grpId="0"/>
      <p:bldP spid="14" grpId="0" animBg="1"/>
      <p:bldP spid="15" grpId="0" animBg="1"/>
      <p:bldP spid="16" grpId="0"/>
      <p:bldP spid="17" grpId="0" animBg="1"/>
      <p:bldP spid="19" grpId="0" animBg="1"/>
      <p:bldP spid="20" grpId="0"/>
      <p:bldP spid="21" grpId="0" animBg="1"/>
      <p:bldP spid="22" grpId="0" animBg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7200"/>
            <a:ext cx="78533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REFERENCIA VIRTUAL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524000"/>
            <a:ext cx="2946400" cy="4419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5603937" y="6019800"/>
            <a:ext cx="243650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CHAT (MEEBO)</a:t>
            </a:r>
            <a:endParaRPr lang="en-US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1600200"/>
            <a:ext cx="3505200" cy="4267200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514600"/>
            <a:ext cx="3074918" cy="30861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914400" y="1600200"/>
            <a:ext cx="358938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  <a:latin typeface="Arial" pitchFamily="34" charset="0"/>
                <a:cs typeface="Arial" pitchFamily="34" charset="0"/>
              </a:rPr>
              <a:t>PREG</a:t>
            </a:r>
            <a:r>
              <a:rPr lang="es-ES" sz="2800" b="1" cap="none" spc="0" dirty="0" smtClean="0">
                <a:ln/>
                <a:solidFill>
                  <a:schemeClr val="accent3"/>
                </a:solidFill>
                <a:effectLst/>
                <a:latin typeface="Arial" pitchFamily="34" charset="0"/>
                <a:cs typeface="Arial" pitchFamily="34" charset="0"/>
              </a:rPr>
              <a:t>Ú</a:t>
            </a:r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  <a:latin typeface="Arial" pitchFamily="34" charset="0"/>
                <a:cs typeface="Arial" pitchFamily="34" charset="0"/>
              </a:rPr>
              <a:t>NTALE</a:t>
            </a:r>
          </a:p>
          <a:p>
            <a:pPr algn="ctr"/>
            <a:r>
              <a:rPr lang="en-US" sz="2800" b="1" dirty="0" smtClean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AL BIBLIOTECARIO</a:t>
            </a:r>
            <a:endParaRPr lang="en-US" sz="2800" b="1" cap="none" spc="0" dirty="0">
              <a:ln/>
              <a:solidFill>
                <a:schemeClr val="accent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5943600"/>
            <a:ext cx="3833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EMAIL (GOOGLE DOCS)</a:t>
            </a:r>
            <a:endParaRPr lang="en-US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7412" y="304800"/>
            <a:ext cx="700025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REFERENCIA VIRTUAL</a:t>
            </a:r>
            <a:endParaRPr lang="en-US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295400"/>
            <a:ext cx="18669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371600"/>
            <a:ext cx="1676400" cy="2514600"/>
          </a:xfrm>
          <a:prstGeom prst="rect">
            <a:avLst/>
          </a:prstGeom>
          <a:ln w="38100" cap="sq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4114800"/>
            <a:ext cx="2819400" cy="1983709"/>
          </a:xfrm>
          <a:prstGeom prst="rect">
            <a:avLst/>
          </a:prstGeom>
          <a:ln w="38100" cap="sq">
            <a:solidFill>
              <a:schemeClr val="accent1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4114800"/>
            <a:ext cx="2907085" cy="2028825"/>
          </a:xfrm>
          <a:prstGeom prst="rect">
            <a:avLst/>
          </a:prstGeom>
          <a:ln w="38100" cap="sq">
            <a:solidFill>
              <a:schemeClr val="accent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219200" y="9906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QUESTIONPOINT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990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MEEBO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6172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LIBRARY H3LP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3600" y="6172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LIVE PERSON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57600" y="2438400"/>
            <a:ext cx="1614487" cy="84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44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REVISTAS Y PERIÓDICOS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National Geographic Magazin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88" y="-450850"/>
            <a:ext cx="914400" cy="914400"/>
          </a:xfrm>
          <a:prstGeom prst="rect">
            <a:avLst/>
          </a:prstGeom>
          <a:noFill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990600"/>
            <a:ext cx="1752600" cy="281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8506" y="1371600"/>
            <a:ext cx="2258938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1143000"/>
            <a:ext cx="2133600" cy="5183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71800" y="3962400"/>
            <a:ext cx="2990850" cy="255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3814</TotalTime>
  <Words>362</Words>
  <Application>Microsoft Office PowerPoint</Application>
  <PresentationFormat>On-screen Show (4:3)</PresentationFormat>
  <Paragraphs>75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Director</dc:creator>
  <cp:lastModifiedBy>Director</cp:lastModifiedBy>
  <cp:revision>183</cp:revision>
  <dcterms:created xsi:type="dcterms:W3CDTF">2009-10-29T14:24:13Z</dcterms:created>
  <dcterms:modified xsi:type="dcterms:W3CDTF">2009-11-06T03:11:17Z</dcterms:modified>
</cp:coreProperties>
</file>