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96B6B-7AD3-4C52-B802-39333566D62D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FAF74-EFAE-4A1D-AC67-B89616CFD2F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852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&gt;</a:t>
            </a:r>
            <a:endParaRPr lang="es-PE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DDB2CF-E22C-4EAF-B96C-1022ADB7A6E4}" type="slidenum">
              <a:rPr lang="es-P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P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444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1839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136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019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08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8454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17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584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602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949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C9E8A-8C9E-49F5-BC76-062C3271FF3B}" type="datetimeFigureOut">
              <a:rPr lang="es-PE" smtClean="0"/>
              <a:t>06/07/2012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AAEF7-8D3E-4E87-A633-6C3C8D7251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7999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sz="3400" b="1" dirty="0" smtClean="0"/>
              <a:t>MACANISMO DE ACCION DE FARMACOS EN LA CU</a:t>
            </a:r>
            <a:endParaRPr lang="es-PE" sz="34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29355"/>
              </p:ext>
            </p:extLst>
          </p:nvPr>
        </p:nvGraphicFramePr>
        <p:xfrm>
          <a:off x="107504" y="1292222"/>
          <a:ext cx="8856984" cy="469510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275189"/>
                <a:gridCol w="6581795"/>
              </a:tblGrid>
              <a:tr h="840634">
                <a:tc>
                  <a:txBody>
                    <a:bodyPr/>
                    <a:lstStyle/>
                    <a:p>
                      <a:r>
                        <a:rPr lang="es-PE" dirty="0" smtClean="0">
                          <a:solidFill>
                            <a:schemeClr val="tx1"/>
                          </a:solidFill>
                        </a:rPr>
                        <a:t>Teofilina  y *</a:t>
                      </a:r>
                    </a:p>
                    <a:p>
                      <a:r>
                        <a:rPr lang="es-PE" dirty="0" smtClean="0">
                          <a:solidFill>
                            <a:schemeClr val="tx1"/>
                          </a:solidFill>
                        </a:rPr>
                        <a:t>Papaverina</a:t>
                      </a:r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dirty="0" smtClean="0">
                          <a:solidFill>
                            <a:schemeClr val="tx1"/>
                          </a:solidFill>
                        </a:rPr>
                        <a:t>inhiben la </a:t>
                      </a:r>
                      <a:r>
                        <a:rPr lang="es-PE" dirty="0" err="1" smtClean="0">
                          <a:solidFill>
                            <a:schemeClr val="tx1"/>
                          </a:solidFill>
                        </a:rPr>
                        <a:t>fosfodiesterasa</a:t>
                      </a:r>
                      <a:endParaRPr lang="es-P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</a:tr>
              <a:tr h="1089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dirty="0" smtClean="0">
                          <a:solidFill>
                            <a:schemeClr val="tx1"/>
                          </a:solidFill>
                        </a:rPr>
                        <a:t>Adrenérgicos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s-PE" dirty="0" err="1" smtClean="0">
                          <a:solidFill>
                            <a:schemeClr val="tx1"/>
                          </a:solidFill>
                        </a:rPr>
                        <a:t>foliculina</a:t>
                      </a:r>
                      <a:r>
                        <a:rPr lang="es-P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s-PE" dirty="0" smtClean="0">
                          <a:solidFill>
                            <a:schemeClr val="tx1"/>
                          </a:solidFill>
                        </a:rPr>
                        <a:t>Aumenta la concentración de calcio en la fibra muscular por lo que hacen que el útero responda mejor a la </a:t>
                      </a:r>
                      <a:r>
                        <a:rPr lang="es-PE" dirty="0" err="1" smtClean="0">
                          <a:solidFill>
                            <a:schemeClr val="tx1"/>
                          </a:solidFill>
                        </a:rPr>
                        <a:t>oxitocina</a:t>
                      </a:r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</a:tr>
              <a:tr h="631091">
                <a:tc>
                  <a:txBody>
                    <a:bodyPr/>
                    <a:lstStyle/>
                    <a:p>
                      <a:r>
                        <a:rPr lang="es-PE" dirty="0" smtClean="0">
                          <a:solidFill>
                            <a:schemeClr val="tx1"/>
                          </a:solidFill>
                        </a:rPr>
                        <a:t>prostaglandinas</a:t>
                      </a:r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Origina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&gt; Permeabilidad de los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canales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de Ca</a:t>
                      </a:r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</a:tr>
              <a:tr h="87191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Oxitocina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Vasopresina</a:t>
                      </a:r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Promueven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el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transporte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de la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memb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Del Ca.</a:t>
                      </a:r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</a:tr>
              <a:tr h="63109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Estrogenos</a:t>
                      </a:r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Actuan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sobre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proteinas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contactiles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acumulan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K</a:t>
                      </a:r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</a:tr>
              <a:tr h="63109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Progesterona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*</a:t>
                      </a:r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↓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de K y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↓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de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fosforilacion</a:t>
                      </a:r>
                      <a:endParaRPr lang="es-PE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/>
                </a:tc>
              </a:tr>
            </a:tbl>
          </a:graphicData>
        </a:graphic>
      </p:graphicFrame>
      <p:grpSp>
        <p:nvGrpSpPr>
          <p:cNvPr id="14362" name="7 Grupo"/>
          <p:cNvGrpSpPr>
            <a:grpSpLocks/>
          </p:cNvGrpSpPr>
          <p:nvPr/>
        </p:nvGrpSpPr>
        <p:grpSpPr bwMode="auto">
          <a:xfrm>
            <a:off x="2916238" y="4292600"/>
            <a:ext cx="2087562" cy="215900"/>
            <a:chOff x="2915816" y="4293096"/>
            <a:chExt cx="2088232" cy="216024"/>
          </a:xfrm>
        </p:grpSpPr>
        <p:cxnSp>
          <p:nvCxnSpPr>
            <p:cNvPr id="6" name="5 Conector recto de flecha"/>
            <p:cNvCxnSpPr/>
            <p:nvPr/>
          </p:nvCxnSpPr>
          <p:spPr>
            <a:xfrm>
              <a:off x="2915816" y="4293096"/>
              <a:ext cx="0" cy="216024"/>
            </a:xfrm>
            <a:prstGeom prst="straightConnector1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Conector recto de flecha"/>
            <p:cNvCxnSpPr/>
            <p:nvPr/>
          </p:nvCxnSpPr>
          <p:spPr>
            <a:xfrm>
              <a:off x="5004048" y="4293096"/>
              <a:ext cx="0" cy="216024"/>
            </a:xfrm>
            <a:prstGeom prst="straightConnector1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95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83</Words>
  <Application>Microsoft Office PowerPoint</Application>
  <PresentationFormat>Presentación en pantalla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MACANISMO DE ACCION DE FARMACOS EN LA CU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3</cp:revision>
  <dcterms:created xsi:type="dcterms:W3CDTF">2012-07-07T02:02:18Z</dcterms:created>
  <dcterms:modified xsi:type="dcterms:W3CDTF">2012-07-07T03:34:24Z</dcterms:modified>
</cp:coreProperties>
</file>