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7" d="100"/>
          <a:sy n="57"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10/07/2013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10/07/2013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10/07/2013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10/07/2013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10/07/2013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10/07/2013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10/07/2013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10/07/2013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10/07/2013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10/07/2013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10/07/2013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10/07/2013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hyperlink" Target="http://photoscape.softonic.com/descargar"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hyperlink" Target="http://es.download.cnet.com/Photo-Story-3-for-Windows/3000-12511_4-10339154.html" TargetMode="Externa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2357422" y="0"/>
            <a:ext cx="4885309" cy="6857999"/>
          </a:xfrm>
          <a:prstGeom prst="rect">
            <a:avLst/>
          </a:prstGeom>
          <a:noFill/>
          <a:ln w="9525">
            <a:noFill/>
            <a:miter lim="800000"/>
            <a:headEnd/>
            <a:tailEnd/>
          </a:ln>
          <a:effectLst/>
        </p:spPr>
      </p:pic>
      <p:sp>
        <p:nvSpPr>
          <p:cNvPr id="1029" name="AutoShape 5" descr="data:image/jpeg;base64,/9j/4AAQSkZJRgABAQAAAQABAAD/2wCEAAkGBhIQEBUQEBIQEA8QFBAQEA8UEg8PFA8PFBAVFBQQFBQXHCYeFxkjGRQUHy8gIycpLCwsFR4xNTAqNSYrLCkBCQoKDgwOGg8PGiwcHCQsKSkpKSksKSksKSwpLCksLCkpKSkpKSksLCksKSwpKSkpKSksKSwpLCwpLCwsLCwpLP/AABEIALcBEwMBIgACEQEDEQH/xAAbAAABBQEBAAAAAAAAAAAAAAAEAAECAwUGB//EAEEQAAEDAgMFBgIGCQIHAAAAAAEAAhEDBAUSIRMxQVFhBiJxgZGhMlIUI0Kx0eEHFTNikpPB8PFTciREgoOio7L/xAAZAQADAQEBAAAAAAAAAAAAAAAAAgMBBAX/xAAlEQACAgICAgIDAQEBAAAAAAAAAQIRAxITITFRQWEEIjIUcUL/2gAMAwEAAhEDEQA/APFJSlPCUJ6J2NKSfKllRQWNKSfKlCKCxkk8JQigsZJOkAigsaE+RW0acla9nhRdwQaYmRRhdYezbo3FAXWBObwKAMKUkXVsCOCHdTIQZZBJShNCAsaUk8JQgLGSTwlCAsZJPCUICxkk+VLKigsZJPlSyooLGSUg1LKigsiknypZUUFjJJ4ShAWMknhMgLLMqfIisiZzVXUjsDZE+RXQlCKNspyJZFdCUIoLKMiWzV8J4RqZsUbNLZq/KnyrdQ2LMPpSV3mFUHU7erVp6VG0nlroBynTUe64rDviXpvZyiH0ajPmp1G+ZYYStDJnH4X+kKowxcU2Vm8XQGu9Qups8Xw+8ENfsah+xUEa8g7cvL61KHOHIke6jkRqGx6diPYvTM0Bw4EQQfMLlr/sw5vAoHCu1V1bH6uq7L8ju80+RXXWH6RKFUBt3RyHjUZu8S1Zq0bsmcJcYQ5vBBPtSF6/+p7a6Ga3qMqdAYcPI6rCxLse5v2Vhp5yaSbZrpbvAnN4LMq2JHBPQlmbs0+zRLqcKMI1CwfZpsiKyqORGoKRQGpwxEtpKQpLdBXNAmVPlRL6SixiNQ2KMqaFe5iTaaKNsHypZUVsktkjVmbIEypZUXsktkjQ3dAmVJFbJJZoG4+qUIgBXCiulY7Od5KAYShHbBLYLeIzmQE1ilska2nCfKmWIx5QMUk+zV73RwUMyzRBs2V5E+zVoPRPJ5LdDN2TtKcFeldjHd4DnovN6FWDuXedkrrvDyU8kVRTHJ2cNj1ps7mq3k933rPyLpu31LJf1dPih/qJXOymUVQrbsrypZFYkEahsTty9hzMc5p5gkLqMM/SBc0gG1gLhn73xR0dvXOsdpuSLuiZ4kxFlkvB6JaY7Y3ehmhUP2Xxln/cEPivZPTMyHNO5wMg+a4HN0W32c7QPpVmNznZucGuYTLS0mCIKm8KXgoszfTAMQwgtO5Y9WllK9L7UWIY46Lgb1ve0C1RTXRrk0+zPhJX5OiWTojQNykOThxVmVOGo1YWiomUhTVwapx0WqFiudA2zVraStjonL0yxmObZTlTvZop5k7nyjUy3YMlKsypZUuo+xXKSsypLNA2JhitD04ap02arrUTnbXyR2iW0RmwCWwCpxslyRAjUS2itr04KqypHFoommVvEpBityomnREIWOzXOkRZT0UtmFbs1CqyAranPtZVUpwuo7Lvhw8lygldH2efDgubLGzqxOi79Jdr/wASyp89JnqJC4/YlekdvbfNSoVOWZnvP9VxeyC3FjuIuXJrJozNgUhQK1WW8nT/AAkbTqFR40iayNg9OhopGirxbH5m+qg+2PzBP+qJ1JsGuKOiHoMIc08iD6FaD7Z0bwUPlU5RUisZOK7PSe0dLPRY/wCamw+eUSvPa1v3ivRmHaYfRd+5l9CQuExKlDioYY9l80ugH6OkbdLzT0/FdlI4uwF9uZTC3K0NOalTaCUnEinK0jPZQMooUETUZCrnqmWNIR5HIr2CHr01pMZIQNVuqJQ6Nxztg+RRyLSNAZZQ1OnqkeIoslg2zSyI6vSgKgNWPHQynZRkTq7Kks0DcWVTptMqzZhSptAK6dSLkS2buaRpP5oqm9qkXBNRNNgBty470voR5osRKnDUaoHOXwAfQzzUQSNJWg0A6Kk2RRp6BZPYPmPNIklFCxKmLIo1ZvJEz8i2sFdDghjYlF4dakFJKHQ8cqvydR2rZnw8OG9jwfIheftDjpvXpjbM3FnUpNEvIBa3mQfwlcxZ9jrrX6lwJ3ToufFJRi03RfKnKSaVmIA5jDrr/VBEFdm39Hl07V+Vo6uYI8pU2fo/DDNW4ojpmlU5IL5EUJP4OLbRJ3Apiw8V3R7PWbPjuZ/2tcVE2mHDQ7Wp5NCVZU/gZ46+TjLb4o4FW1sOfJIBI36LrBe2LD3LYuI4ue7+kK9vaBh0Zb0WxukOf/8ART/t5oi5x8bGn2PtHVMPyEGWOdE8iufxnAHAnRaFv2yr0yQNllk9wMY0ewWg3tjQq6V6eU/M3Ueii8U4ycqKr8jHKOrZwFXCHjghX4e8cF6iy0ta/wCzqsJPA90+6EvOy8cJHNOsi8S6M1b7j2eafQ38k7LZ44Ls62EBo10WdWtQF0RUWc05yXVHP1KbuKpyrXuw3KdQs7ZhM4BDJa7JUWOjQpjZk6yr6LgBBRdJrSIW6qhHNpmSXndKgwGVqGx8FS6xgzwSa2V3SBKgPEqvJ1Rz7eVD6Im0FWRAmRJFG2SWaDciH2ZTZCitieqi6mRzVaIblTJCslRg9UoPVZQ+zHpgkq3IVWxpJ0mUS6zqRKxpGpsop6O1V4qj+woWjDmghF7M8vZMQn2yxrWq5jWn/CsoW1Rw0EDwVdRtRroj2WWZRZWaAPyStXa/kqKwedDKnQpO5lHwHydZhd06mx7miXNY5zRzMaLDodoLqtmzVHaHQDukem9amBVCI37uKOxXA5G0oAAu1cyOPzNXA9Yy7Xk9D9pQ/VnNijVq6uqPP/UVI4RDd5PiSVrW7HZdfWNZ6pnuf0jwVXJeCKi/k5BwKZroM8lrXGHkukQgb7D3Rp96pGhW36KTVH9hSov18uSENo8GOei07TD3j0VZuokYQuQFcO1PieHVUbcLerYc7osbEbMsdEanXREZ2bLGkQZX5Ez0RFvjd1RPcqPy/Ke8PRFYVYDLmIknlw810mHdm3VhLgGU+Lt0+HEqOTJFeS+LFL/yB4HizrtxZWpt0a5xe3QiBOo3IHEKGpW5iIp2zTTojKOJ4u8fwXKXt+4lTxrZ2ukWm9VUu2ZVxT7xiFDIUZaWbqriADzVtbCnNMEFdnRxOTM3IUZRqgcVCrbEGIKc0COC0VsOY8aahW3w7p3cOCzGg7tUfRsieLjqNDuS+DPJC0siTOngpPbBgx6Loxg8NBnUrmsTpFr+KWE9mPPHqD1W6nckrG2LiJ11TKmyJ6sozlM50habMFeftU/WEqmBvEa0zJjQg+qXdD6v0Z9rRzPAJ0W1cYezJuAgIYYLUGodTkfvBEm0qmGudTy6TDhMcVOTt9MpFUu0ZNk3vrXFIncCVE4SDVyUyIgGd/NaNJ5pNLXNLizQkAQZ1CWcr8DQVeTnX2pkuBg66btyF2jvmPute4DqlSSQxriJGmg0EqdXAQXNDKlMB0A5nNkSYlUUq8k3FvwRsb8ZYLoI6pOu8ztDuWld9i3tI2dSm6Y0JAM/ghL3s5UoaudTOk905jE8lNTg+0yjjNLtAV5cHz8VTTvCP8rVr4fS2QcHAv04jXmI4Kuxw+Xaxp0CZTVCODsswu5fmmDEbpK6m0xc6RoRqNVl2uHO3hF0g5vDiAdFyZXGR2YU4hWJU3PmrRZ397mA6HqB/RchWxZwJAkP1lpJ/srvbWjUDwQ5oE7o3BFYnhQuqYe0MFVhMkgd4Rw6rnjlUXUjoliclcejg6DXPaDMGOsIO4uIOV2/zXZ2zXMawPykwAdBPmqX2TnvIAbAMatH4KqyqyTwuuji9s3TXcQUZSuxzgcyuiusIcWERSzNcBOnOFQzsvVdqXUteEtn8lTmg0S4ZpgAxOnzJPgUDcWxuagFOXcA0Ax6rrbXsc9xGcNbT4kQQfxW7bWtOgC2m0DQS6BJ3pX+RGP89sdfjyl/XSMPB8Dp27RtyHPGopjcPHmURfYuCD3gANAAibmmXf4CBdajiPYKK/Z3Iq/1WsTksTq7RxOYwsz6ECfiPoteswlzg2k50E7vFDyZjZkeUf0XoxaSPPkm32E4NRbTnXejbhrXnfuWaxxH2D/fktCwa5/Brf8Ac4Nn2U5ebKR8UB3tk3KXT7LBrNPCYXa3mEvLCJpDqXt6IGl2e+rkkFwncQRIMR1WwyxS7Zk8Lb6RyrWO36+6KpYoW8NxnefwW+7s+4NLs9KAJjMJ3TELJvLQQAGweJjhCosikSeNxC3dqgWgFsEfvdPBYl3e7R07vNdXg9j9S2Wie9vaOa07bBs8xsxEfFlbv5KXJCDZXjnNKzj6NwMo1CS7Y4ARpNH1akl54j8EjHq3NAD9mf43Il+7uWxB5lxKDZWteSJo31qCMxMcdXH7kj/4yir2gOpUrA/sPvUqT6pMbDw0dqeSNfilhO8f+5SoYtYBwIj1qo2dfyZqr/pA9B1UOMUWtI4kvE+CM2NUgktp8JEv1UnXtjUfObJAA+3rvVwuLED9of8AzSOT9FFFezIq3DGOIqmm10CGy6Brv+9RDrYuOYMGgIjab/7hadO2sKpMODjxkO3eJRbLO0GmxYdN+Zuvutc16Zixv2imuWtpA92YEH6zemtaragLn5ZEDdUEBdCXMygbMxpHe/NSD2RAY4T+8J+9c/J9HRx9+Tl7a3pteHZqI6/WcfFa9OMuj6PEggFFut2EfWMeRwkt0KtpWVGPg92olksI46Areu9kd5rpE6Aqi7zGDmglwmAYW9Tq2wgOa0aaSERS+jP3Ma6OhMFRlP6LKH2YNJge8h9QgDSNdVs0KdMMjP3CY46lH06FH/TH8KIbRpxGQRvjLxXPKbOiMEjAusLpuew0yc06iTG8R/VU0+zpc98OIyk6SddSupptYNQGg+ACm0NGoABO/dql3khtIs5KlhP1LxAzAtnU8/8AKPsey1PK1xmSAYkR9y3dkzXRuu/Qa+KkCBpoAOCzeQaRA6lpOmkeay7myIOjQeoLlvmo3mPZUvuGDiB5hNGTRkopnOOtjBBafVwQ5w7umC/WTEkrpnXbPmHqEM/E6QnvqynL0ReOPs560FNjdcxIEnd+CFZfUw/NlqRx1bH3LdFe0dJJpyd8jXzQ/wBIsRpNGOIj8lVT+mRcPtAdfEKLxAkO0IJLYmdOChZ4g5s7Qh4PwmQ2B6IyrdWQ7zdjI1gDXf4IdvaK3nePQJlbXhmPp9tAuIY1UGbZuAGkaB0HjrCutLwzmq1majugZRHjoim9oLSO8WzPyu+8BV1ha1Tmc8HfAg6Dki+vFGV3d2DNr0nEw8erRHsqrqrSYM22a4jgC2Tw00VwNtJDaLASIkESeu9BPwii05n0TlG+SI84Koq+RHfxQ9DEaRaZLt53Ebp8EJ9Pp/O/+MfgjBbWzxlp0mz+6RMeZQRwal/pH1b+KdOP2Tal9AtbEWZj36nD7fTwSVr7CgDBp6+LUlS4/ZPWX0clXrhrZ7nkqX3Mj7A9Vzn61PT2THFD09l2aonxSNrLJ+JvuiGW8a5m+pXPUsSMjd7I+piJjh7IbBYZGtTA2mrx5FGhrcp73uuWoYic/D2Wi29Mf4SyNWOQSb40nHI7lwDvvVjseqZ/iHD7DfwWBWvTmPj0VVTEDmH5c1uqZqhI7ir2jq5RD+XAKLO0VX5/YLmxiUgfkqK+JnNpyU1BeijjI6p/aeqWiXT5Iq37WuiC5noVxFzfHKEPQxAyt4oteDP3TPT7TtgRp3XQIHcn3KKoduiJktp67tm4z10XnNrjBGk/ctOyxhwBiCJ4gKLwx9D7zirO7p9ve8BtmfyqiJqdtABrcR/2XLgqePEuEgb+i0LnFpbw9Apv8ePoFnl7Ozte2bHNE1AHQMw2Tt6sf21o7jVH8t64axxk7Ju74Ry5IetjBnh7Jf8AMmxv9LSO+rdtKIbLamYyNMrhogXdv2Hj7OXB4ji5ycPiHJAMxEnl7Ki/FiK/yZPwejjt1SPH2KFqdqKVRxmqaQERDC7MuFqXZjh7J8MxIse6Y3N5cymX48V4FeaXyduMWoQf+Jd/Ker7fELUtM3L/wCBwXPW+LyNw9AiW32YaZR5BI8RqyWG0cUpagOcRwMgT1Qb8Vo5tc3qFx1zd1Gvdq2JP3oX6bUmZauhYUSc2emWt9QmYBkcS0qbLq2LpLWDoMq89tr2oeLVf9JqDi1I8PY3Izr8Yr24YXNEO04gjfyCtt9mWjVg011C4a7vX5TJbCGo4o4NmdVvF15DZ3dHftpgOmafP4grat6Ygig4EyQ5xM+684/XLuarq4u/TVbxWb+3wj1e2dQcwFzrek7WQxhPvOqpq2ts7/mWjwY4T7rlsGxB2wbMceXNTdiZnh6BS4nfTB5F8o1bm0tQ4j6WeG6m48OcpkC2/nXT0CS3V+xd16PMMyYvQm3TPqrptHocbDadYSjH3QhYgepbVLdjcZoUbjVHi/gcFz7Kmqu26HIOJB1S7klUbZD0KveV+1CdPom40/AfbVhCi+sMypZXhMa2v5IoWi2s/wAFBrTv0UX1wmbdCN60VphVFxmNEWHuG4x5rPpXgCIbezuRSJycl8BVIPJmfdSq3DiPiOnUqFG66FM646JWgi/aJsrOj43DpKoe52/O71KpdfhDXWICE3SEUJt1QY+oTALnHXmiKLB8xWB9N1RNPFenustFXgl8G85o+YrNva+R2jj7qh2L9Fn3l3nMrLQ0cMr7N+yvzHxH1KOp4lAMuPqVytvcwFc666qbZbgVGlXv25t/3qIvGf3Kw3VpcrQ9U3E/zI6GyumkwCiH3Iad65i1uw0mSramIgneiyUvx3dI2bu+aWkTqs111GiAq3cnel9IBW2PHBQYLhXMpuPLes4VdUXTvwOPFCYTg14OgYHtYNYHQrHur17XfE71KJdi7S0arHvLoOOhWIyONvyjUZiTo+N3qUljC56p1hTiRnylKaUlwch20SDlIuUEluzAfMpZ1BJbbAk0qY8VUEsypGaS7MaDQ7qpNf1QOdLaKnPEnxmhVdIVUoXalNtEc8QWNosqVCrrW5InVBykpLN3Y7gmqNZuIdfdWfrDTf7rFlKU/wDoXonwIvdWPNRzSqsycFLzopqX5EsqpzqWdVU4vwZTJuUMqWZMXIbib2SaITGoo5kylJr4NJNdqrdoqgE+iFFsBiU0p3BQlLKTi6YEpU2qsKSeMr8gy8K2sRCC2iRqFas0RHFsIpVFJyFzJZ1qyxRri2XEpKjMks5om6kEkkl5SbKDylKSSpswFKWZOks3YDZk0pJLHJsBSlKdJFsBpSlOkstgNKeUklqbAUppTpIbYDSlKdJFgKUsydJMpNANmSlJJY5sKFKUpJI2YCzJ8ySSFkl7Chi5KUkkOTfkBAp8ySSbdowjKUpJKds0eU0p0lrbAaU6SSy2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1031" name="AutoShape 7" descr="data:image/jpeg;base64,/9j/4AAQSkZJRgABAQAAAQABAAD/2wCEAAkGBhIQEBUQEBIQEA8QFBAQEA8UEg8PFA8PFBAVFBQQFBQXHCYeFxkjGRQUHy8gIycpLCwsFR4xNTAqNSYrLCkBCQoKDgwOGg8PGiwcHCQsKSkpKSksKSksKSwpLCksLCkpKSkpKSksLCksKSwpKSkpKSksKSwpLCwpLCwsLCwpLP/AABEIALcBEwMBIgACEQEDEQH/xAAbAAABBQEBAAAAAAAAAAAAAAAEAAECAwUGB//EAEEQAAEDAgMFBgIGCQIHAAAAAAEAAhEDBAUSIRMxQVFhBiJxgZGhMlIUI0Kx0eEHFTNikpPB8PFTciREgoOio7L/xAAZAQADAQEBAAAAAAAAAAAAAAAAAgMBBAX/xAAlEQACAgICAgIDAQEBAAAAAAAAAQIRAxITITFRQWEEIjIUcUL/2gAMAwEAAhEDEQA/APFJSlPCUJ6J2NKSfKllRQWNKSfKlCKCxkk8JQigsZJOkAigsaE+RW0acla9nhRdwQaYmRRhdYezbo3FAXWBObwKAMKUkXVsCOCHdTIQZZBJShNCAsaUk8JQgLGSTwlCAsZJPCUICxkk+VLKigsZJPlSyooLGSUg1LKigsiknypZUUFjJJ4ShAWMknhMgLLMqfIisiZzVXUjsDZE+RXQlCKNspyJZFdCUIoLKMiWzV8J4RqZsUbNLZq/KnyrdQ2LMPpSV3mFUHU7erVp6VG0nlroBynTUe64rDviXpvZyiH0ajPmp1G+ZYYStDJnH4X+kKowxcU2Vm8XQGu9Qups8Xw+8ENfsah+xUEa8g7cvL61KHOHIke6jkRqGx6diPYvTM0Bw4EQQfMLlr/sw5vAoHCu1V1bH6uq7L8ju80+RXXWH6RKFUBt3RyHjUZu8S1Zq0bsmcJcYQ5vBBPtSF6/+p7a6Ga3qMqdAYcPI6rCxLse5v2Vhp5yaSbZrpbvAnN4LMq2JHBPQlmbs0+zRLqcKMI1CwfZpsiKyqORGoKRQGpwxEtpKQpLdBXNAmVPlRL6SixiNQ2KMqaFe5iTaaKNsHypZUVsktkjVmbIEypZUXsktkjQ3dAmVJFbJJZoG4+qUIgBXCiulY7Od5KAYShHbBLYLeIzmQE1ilska2nCfKmWIx5QMUk+zV73RwUMyzRBs2V5E+zVoPRPJ5LdDN2TtKcFeldjHd4DnovN6FWDuXedkrrvDyU8kVRTHJ2cNj1ps7mq3k933rPyLpu31LJf1dPih/qJXOymUVQrbsrypZFYkEahsTty9hzMc5p5gkLqMM/SBc0gG1gLhn73xR0dvXOsdpuSLuiZ4kxFlkvB6JaY7Y3ehmhUP2Xxln/cEPivZPTMyHNO5wMg+a4HN0W32c7QPpVmNznZucGuYTLS0mCIKm8KXgoszfTAMQwgtO5Y9WllK9L7UWIY46Lgb1ve0C1RTXRrk0+zPhJX5OiWTojQNykOThxVmVOGo1YWiomUhTVwapx0WqFiudA2zVraStjonL0yxmObZTlTvZop5k7nyjUy3YMlKsypZUuo+xXKSsypLNA2JhitD04ap02arrUTnbXyR2iW0RmwCWwCpxslyRAjUS2itr04KqypHFoommVvEpBityomnREIWOzXOkRZT0UtmFbs1CqyAranPtZVUpwuo7Lvhw8lygldH2efDgubLGzqxOi79Jdr/wASyp89JnqJC4/YlekdvbfNSoVOWZnvP9VxeyC3FjuIuXJrJozNgUhQK1WW8nT/AAkbTqFR40iayNg9OhopGirxbH5m+qg+2PzBP+qJ1JsGuKOiHoMIc08iD6FaD7Z0bwUPlU5RUisZOK7PSe0dLPRY/wCamw+eUSvPa1v3ivRmHaYfRd+5l9CQuExKlDioYY9l80ugH6OkbdLzT0/FdlI4uwF9uZTC3K0NOalTaCUnEinK0jPZQMooUETUZCrnqmWNIR5HIr2CHr01pMZIQNVuqJQ6Nxztg+RRyLSNAZZQ1OnqkeIoslg2zSyI6vSgKgNWPHQynZRkTq7Kks0DcWVTptMqzZhSptAK6dSLkS2buaRpP5oqm9qkXBNRNNgBty470voR5osRKnDUaoHOXwAfQzzUQSNJWg0A6Kk2RRp6BZPYPmPNIklFCxKmLIo1ZvJEz8i2sFdDghjYlF4dakFJKHQ8cqvydR2rZnw8OG9jwfIheftDjpvXpjbM3FnUpNEvIBa3mQfwlcxZ9jrrX6lwJ3ToufFJRi03RfKnKSaVmIA5jDrr/VBEFdm39Hl07V+Vo6uYI8pU2fo/DDNW4ojpmlU5IL5EUJP4OLbRJ3Apiw8V3R7PWbPjuZ/2tcVE2mHDQ7Wp5NCVZU/gZ46+TjLb4o4FW1sOfJIBI36LrBe2LD3LYuI4ue7+kK9vaBh0Zb0WxukOf/8ART/t5oi5x8bGn2PtHVMPyEGWOdE8iufxnAHAnRaFv2yr0yQNllk9wMY0ewWg3tjQq6V6eU/M3Ueii8U4ycqKr8jHKOrZwFXCHjghX4e8cF6iy0ta/wCzqsJPA90+6EvOy8cJHNOsi8S6M1b7j2eafQ38k7LZ44Ls62EBo10WdWtQF0RUWc05yXVHP1KbuKpyrXuw3KdQs7ZhM4BDJa7JUWOjQpjZk6yr6LgBBRdJrSIW6qhHNpmSXndKgwGVqGx8FS6xgzwSa2V3SBKgPEqvJ1Rz7eVD6Im0FWRAmRJFG2SWaDciH2ZTZCitieqi6mRzVaIblTJCslRg9UoPVZQ+zHpgkq3IVWxpJ0mUS6zqRKxpGpsop6O1V4qj+woWjDmghF7M8vZMQn2yxrWq5jWn/CsoW1Rw0EDwVdRtRroj2WWZRZWaAPyStXa/kqKwedDKnQpO5lHwHydZhd06mx7miXNY5zRzMaLDodoLqtmzVHaHQDukem9amBVCI37uKOxXA5G0oAAu1cyOPzNXA9Yy7Xk9D9pQ/VnNijVq6uqPP/UVI4RDd5PiSVrW7HZdfWNZ6pnuf0jwVXJeCKi/k5BwKZroM8lrXGHkukQgb7D3Rp96pGhW36KTVH9hSov18uSENo8GOei07TD3j0VZuokYQuQFcO1PieHVUbcLerYc7osbEbMsdEanXREZ2bLGkQZX5Ez0RFvjd1RPcqPy/Ke8PRFYVYDLmIknlw810mHdm3VhLgGU+Lt0+HEqOTJFeS+LFL/yB4HizrtxZWpt0a5xe3QiBOo3IHEKGpW5iIp2zTTojKOJ4u8fwXKXt+4lTxrZ2ukWm9VUu2ZVxT7xiFDIUZaWbqriADzVtbCnNMEFdnRxOTM3IUZRqgcVCrbEGIKc0COC0VsOY8aahW3w7p3cOCzGg7tUfRsieLjqNDuS+DPJC0siTOngpPbBgx6Loxg8NBnUrmsTpFr+KWE9mPPHqD1W6nckrG2LiJ11TKmyJ6sozlM50habMFeftU/WEqmBvEa0zJjQg+qXdD6v0Z9rRzPAJ0W1cYezJuAgIYYLUGodTkfvBEm0qmGudTy6TDhMcVOTt9MpFUu0ZNk3vrXFIncCVE4SDVyUyIgGd/NaNJ5pNLXNLizQkAQZ1CWcr8DQVeTnX2pkuBg66btyF2jvmPute4DqlSSQxriJGmg0EqdXAQXNDKlMB0A5nNkSYlUUq8k3FvwRsb8ZYLoI6pOu8ztDuWld9i3tI2dSm6Y0JAM/ghL3s5UoaudTOk905jE8lNTg+0yjjNLtAV5cHz8VTTvCP8rVr4fS2QcHAv04jXmI4Kuxw+Xaxp0CZTVCODsswu5fmmDEbpK6m0xc6RoRqNVl2uHO3hF0g5vDiAdFyZXGR2YU4hWJU3PmrRZ397mA6HqB/RchWxZwJAkP1lpJ/srvbWjUDwQ5oE7o3BFYnhQuqYe0MFVhMkgd4Rw6rnjlUXUjoliclcejg6DXPaDMGOsIO4uIOV2/zXZ2zXMawPykwAdBPmqX2TnvIAbAMatH4KqyqyTwuuji9s3TXcQUZSuxzgcyuiusIcWERSzNcBOnOFQzsvVdqXUteEtn8lTmg0S4ZpgAxOnzJPgUDcWxuagFOXcA0Ax6rrbXsc9xGcNbT4kQQfxW7bWtOgC2m0DQS6BJ3pX+RGP89sdfjyl/XSMPB8Dp27RtyHPGopjcPHmURfYuCD3gANAAibmmXf4CBdajiPYKK/Z3Iq/1WsTksTq7RxOYwsz6ECfiPoteswlzg2k50E7vFDyZjZkeUf0XoxaSPPkm32E4NRbTnXejbhrXnfuWaxxH2D/fktCwa5/Brf8Ac4Nn2U5ebKR8UB3tk3KXT7LBrNPCYXa3mEvLCJpDqXt6IGl2e+rkkFwncQRIMR1WwyxS7Zk8Lb6RyrWO36+6KpYoW8NxnefwW+7s+4NLs9KAJjMJ3TELJvLQQAGweJjhCosikSeNxC3dqgWgFsEfvdPBYl3e7R07vNdXg9j9S2Wie9vaOa07bBs8xsxEfFlbv5KXJCDZXjnNKzj6NwMo1CS7Y4ARpNH1akl54j8EjHq3NAD9mf43Il+7uWxB5lxKDZWteSJo31qCMxMcdXH7kj/4yir2gOpUrA/sPvUqT6pMbDw0dqeSNfilhO8f+5SoYtYBwIj1qo2dfyZqr/pA9B1UOMUWtI4kvE+CM2NUgktp8JEv1UnXtjUfObJAA+3rvVwuLED9of8AzSOT9FFFezIq3DGOIqmm10CGy6Brv+9RDrYuOYMGgIjab/7hadO2sKpMODjxkO3eJRbLO0GmxYdN+Zuvutc16Zixv2imuWtpA92YEH6zemtaragLn5ZEDdUEBdCXMygbMxpHe/NSD2RAY4T+8J+9c/J9HRx9+Tl7a3pteHZqI6/WcfFa9OMuj6PEggFFut2EfWMeRwkt0KtpWVGPg92olksI46Areu9kd5rpE6Aqi7zGDmglwmAYW9Tq2wgOa0aaSERS+jP3Ma6OhMFRlP6LKH2YNJge8h9QgDSNdVs0KdMMjP3CY46lH06FH/TH8KIbRpxGQRvjLxXPKbOiMEjAusLpuew0yc06iTG8R/VU0+zpc98OIyk6SddSupptYNQGg+ACm0NGoABO/dql3khtIs5KlhP1LxAzAtnU8/8AKPsey1PK1xmSAYkR9y3dkzXRuu/Qa+KkCBpoAOCzeQaRA6lpOmkeay7myIOjQeoLlvmo3mPZUvuGDiB5hNGTRkopnOOtjBBafVwQ5w7umC/WTEkrpnXbPmHqEM/E6QnvqynL0ReOPs560FNjdcxIEnd+CFZfUw/NlqRx1bH3LdFe0dJJpyd8jXzQ/wBIsRpNGOIj8lVT+mRcPtAdfEKLxAkO0IJLYmdOChZ4g5s7Qh4PwmQ2B6IyrdWQ7zdjI1gDXf4IdvaK3nePQJlbXhmPp9tAuIY1UGbZuAGkaB0HjrCutLwzmq1majugZRHjoim9oLSO8WzPyu+8BV1ha1Tmc8HfAg6Dki+vFGV3d2DNr0nEw8erRHsqrqrSYM22a4jgC2Tw00VwNtJDaLASIkESeu9BPwii05n0TlG+SI84Koq+RHfxQ9DEaRaZLt53Ebp8EJ9Pp/O/+MfgjBbWzxlp0mz+6RMeZQRwal/pH1b+KdOP2Tal9AtbEWZj36nD7fTwSVr7CgDBp6+LUlS4/ZPWX0clXrhrZ7nkqX3Mj7A9Vzn61PT2THFD09l2aonxSNrLJ+JvuiGW8a5m+pXPUsSMjd7I+piJjh7IbBYZGtTA2mrx5FGhrcp73uuWoYic/D2Wi29Mf4SyNWOQSb40nHI7lwDvvVjseqZ/iHD7DfwWBWvTmPj0VVTEDmH5c1uqZqhI7ir2jq5RD+XAKLO0VX5/YLmxiUgfkqK+JnNpyU1BeijjI6p/aeqWiXT5Iq37WuiC5noVxFzfHKEPQxAyt4oteDP3TPT7TtgRp3XQIHcn3KKoduiJktp67tm4z10XnNrjBGk/ctOyxhwBiCJ4gKLwx9D7zirO7p9ve8BtmfyqiJqdtABrcR/2XLgqePEuEgb+i0LnFpbw9Apv8ePoFnl7Ozte2bHNE1AHQMw2Tt6sf21o7jVH8t64axxk7Ju74Ry5IetjBnh7Jf8AMmxv9LSO+rdtKIbLamYyNMrhogXdv2Hj7OXB4ji5ycPiHJAMxEnl7Ki/FiK/yZPwejjt1SPH2KFqdqKVRxmqaQERDC7MuFqXZjh7J8MxIse6Y3N5cymX48V4FeaXyduMWoQf+Jd/Ker7fELUtM3L/wCBwXPW+LyNw9AiW32YaZR5BI8RqyWG0cUpagOcRwMgT1Qb8Vo5tc3qFx1zd1Gvdq2JP3oX6bUmZauhYUSc2emWt9QmYBkcS0qbLq2LpLWDoMq89tr2oeLVf9JqDi1I8PY3Izr8Yr24YXNEO04gjfyCtt9mWjVg011C4a7vX5TJbCGo4o4NmdVvF15DZ3dHftpgOmafP4grat6Ygig4EyQ5xM+684/XLuarq4u/TVbxWb+3wj1e2dQcwFzrek7WQxhPvOqpq2ts7/mWjwY4T7rlsGxB2wbMceXNTdiZnh6BS4nfTB5F8o1bm0tQ4j6WeG6m48OcpkC2/nXT0CS3V+xd16PMMyYvQm3TPqrptHocbDadYSjH3QhYgepbVLdjcZoUbjVHi/gcFz7Kmqu26HIOJB1S7klUbZD0KveV+1CdPom40/AfbVhCi+sMypZXhMa2v5IoWi2s/wAFBrTv0UX1wmbdCN60VphVFxmNEWHuG4x5rPpXgCIbezuRSJycl8BVIPJmfdSq3DiPiOnUqFG66FM646JWgi/aJsrOj43DpKoe52/O71KpdfhDXWICE3SEUJt1QY+oTALnHXmiKLB8xWB9N1RNPFenustFXgl8G85o+YrNva+R2jj7qh2L9Fn3l3nMrLQ0cMr7N+yvzHxH1KOp4lAMuPqVytvcwFc666qbZbgVGlXv25t/3qIvGf3Kw3VpcrQ9U3E/zI6GyumkwCiH3Iad65i1uw0mSramIgneiyUvx3dI2bu+aWkTqs111GiAq3cnel9IBW2PHBQYLhXMpuPLes4VdUXTvwOPFCYTg14OgYHtYNYHQrHur17XfE71KJdi7S0arHvLoOOhWIyONvyjUZiTo+N3qUljC56p1hTiRnylKaUlwch20SDlIuUEluzAfMpZ1BJbbAk0qY8VUEsypGaS7MaDQ7qpNf1QOdLaKnPEnxmhVdIVUoXalNtEc8QWNosqVCrrW5InVBykpLN3Y7gmqNZuIdfdWfrDTf7rFlKU/wDoXonwIvdWPNRzSqsycFLzopqX5EsqpzqWdVU4vwZTJuUMqWZMXIbib2SaITGoo5kylJr4NJNdqrdoqgE+iFFsBiU0p3BQlLKTi6YEpU2qsKSeMr8gy8K2sRCC2iRqFas0RHFsIpVFJyFzJZ1qyxRri2XEpKjMks5om6kEkkl5SbKDylKSSpswFKWZOks3YDZk0pJLHJsBSlKdJFsBpSlOkstgNKeUklqbAUppTpIbYDSlKdJFgKUsydJMpNANmSlJJY5sKFKUpJI2YCzJ8ySSFkl7Chi5KUkkOTfkBAp8ySSbdowjKUpJKds0eU0p0lrbAaU6SSy2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31000" r="-31000"/>
          </a:stretch>
        </a:blipFill>
        <a:effectLst/>
      </p:bgPr>
    </p:bg>
    <p:spTree>
      <p:nvGrpSpPr>
        <p:cNvPr id="1" name=""/>
        <p:cNvGrpSpPr/>
        <p:nvPr/>
      </p:nvGrpSpPr>
      <p:grpSpPr>
        <a:xfrm>
          <a:off x="0" y="0"/>
          <a:ext cx="0" cy="0"/>
          <a:chOff x="0" y="0"/>
          <a:chExt cx="0" cy="0"/>
        </a:xfrm>
      </p:grpSpPr>
      <p:sp>
        <p:nvSpPr>
          <p:cNvPr id="2" name="1 CuadroTexto"/>
          <p:cNvSpPr txBox="1"/>
          <p:nvPr/>
        </p:nvSpPr>
        <p:spPr>
          <a:xfrm>
            <a:off x="214282" y="2500306"/>
            <a:ext cx="8572560" cy="2585323"/>
          </a:xfrm>
          <a:prstGeom prst="rect">
            <a:avLst/>
          </a:prstGeom>
          <a:noFill/>
        </p:spPr>
        <p:txBody>
          <a:bodyPr wrap="square" rtlCol="0">
            <a:spAutoFit/>
          </a:bodyPr>
          <a:lstStyle/>
          <a:p>
            <a:r>
              <a:rPr lang="es-AR" sz="3600" b="1" dirty="0" smtClean="0"/>
              <a:t>CIIE General Viamonte</a:t>
            </a:r>
          </a:p>
          <a:p>
            <a:r>
              <a:rPr lang="es-AR" sz="3600" dirty="0" smtClean="0"/>
              <a:t/>
            </a:r>
            <a:br>
              <a:rPr lang="es-AR" sz="3600" dirty="0" smtClean="0"/>
            </a:br>
            <a:r>
              <a:rPr lang="es-ES" sz="3600" b="1" dirty="0" smtClean="0"/>
              <a:t>ETR-TIC: Fabián Hernández</a:t>
            </a:r>
          </a:p>
          <a:p>
            <a:r>
              <a:rPr lang="es-ES" sz="3600" b="1" dirty="0" smtClean="0"/>
              <a:t>E-mail: claudiofhernandez@hotmail.com</a:t>
            </a:r>
          </a:p>
          <a:p>
            <a:endParaRPr lang="es-AR" dirty="0"/>
          </a:p>
        </p:txBody>
      </p:sp>
      <p:pic>
        <p:nvPicPr>
          <p:cNvPr id="14338" name="Picture 2" descr="http://3.bp.blogspot.com/-D-0PlmBbKlI/UcuF7K54PTI/AAAAAAAAAPU/VU0DrDVeab8/s1600/jornadas+sensibilizacion.jpg"/>
          <p:cNvPicPr>
            <a:picLocks noChangeAspect="1" noChangeArrowheads="1"/>
          </p:cNvPicPr>
          <p:nvPr/>
        </p:nvPicPr>
        <p:blipFill>
          <a:blip r:embed="rId3">
            <a:clrChange>
              <a:clrFrom>
                <a:srgbClr val="FFFFFF"/>
              </a:clrFrom>
              <a:clrTo>
                <a:srgbClr val="FFFFFF">
                  <a:alpha val="0"/>
                </a:srgbClr>
              </a:clrTo>
            </a:clrChange>
          </a:blip>
          <a:srcRect l="7812" t="6497" r="7812" b="84869"/>
          <a:stretch>
            <a:fillRect/>
          </a:stretch>
        </p:blipFill>
        <p:spPr bwMode="auto">
          <a:xfrm>
            <a:off x="0" y="785794"/>
            <a:ext cx="9144000" cy="100010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31000" r="-31000"/>
          </a:stretch>
        </a:blipFill>
        <a:effectLst/>
      </p:bgPr>
    </p:bg>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285720" y="2000240"/>
            <a:ext cx="8501122" cy="22775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5125" marR="0" lvl="0" indent="-365125" algn="just" defTabSz="914400" rtl="0" eaLnBrk="1" fontAlgn="base" latinLnBrk="0" hangingPunct="1">
              <a:lnSpc>
                <a:spcPct val="100000"/>
              </a:lnSpc>
              <a:spcBef>
                <a:spcPct val="0"/>
              </a:spcBef>
              <a:spcAft>
                <a:spcPts val="1800"/>
              </a:spcAft>
              <a:buClrTx/>
              <a:buSzTx/>
              <a:buFont typeface="Arial" pitchFamily="34" charset="0"/>
              <a:buChar char="•"/>
              <a:tabLst/>
            </a:pPr>
            <a:r>
              <a:rPr kumimoji="0" lang="es-AR"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¿Incluyo en mis prácticas pedagógicas recursos audiovisuales? ¿Por qué?</a:t>
            </a:r>
            <a:endParaRPr kumimoji="0" lang="es-AR"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365125" marR="0" lvl="0" indent="-365125" algn="just" defTabSz="914400" rtl="0" eaLnBrk="0" fontAlgn="base" latinLnBrk="0" hangingPunct="0">
              <a:lnSpc>
                <a:spcPct val="100000"/>
              </a:lnSpc>
              <a:spcBef>
                <a:spcPct val="0"/>
              </a:spcBef>
              <a:spcAft>
                <a:spcPts val="1800"/>
              </a:spcAft>
              <a:buClrTx/>
              <a:buSzTx/>
              <a:buFont typeface="Arial" pitchFamily="34" charset="0"/>
              <a:buChar char="•"/>
              <a:tabLst/>
            </a:pPr>
            <a:r>
              <a:rPr kumimoji="0" lang="es-AR"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¿Con qué finalidad? </a:t>
            </a:r>
          </a:p>
          <a:p>
            <a:pPr marL="365125" marR="0" lvl="0" indent="-365125" algn="just" defTabSz="914400" rtl="0" eaLnBrk="0" fontAlgn="base" latinLnBrk="0" hangingPunct="0">
              <a:lnSpc>
                <a:spcPct val="100000"/>
              </a:lnSpc>
              <a:spcBef>
                <a:spcPct val="0"/>
              </a:spcBef>
              <a:spcAft>
                <a:spcPts val="1800"/>
              </a:spcAft>
              <a:buClrTx/>
              <a:buSzTx/>
              <a:buFont typeface="Arial" pitchFamily="34" charset="0"/>
              <a:buChar char="•"/>
              <a:tabLst/>
            </a:pPr>
            <a:r>
              <a:rPr kumimoji="0" lang="es-AR"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¿Obtengo resultados?</a:t>
            </a:r>
            <a:endParaRPr kumimoji="0" lang="es-AR"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http://3.bp.blogspot.com/-D-0PlmBbKlI/UcuF7K54PTI/AAAAAAAAAPU/VU0DrDVeab8/s1600/jornadas+sensibilizacion.jpg"/>
          <p:cNvPicPr>
            <a:picLocks noChangeAspect="1" noChangeArrowheads="1"/>
          </p:cNvPicPr>
          <p:nvPr/>
        </p:nvPicPr>
        <p:blipFill>
          <a:blip r:embed="rId3">
            <a:clrChange>
              <a:clrFrom>
                <a:srgbClr val="FFFFFF"/>
              </a:clrFrom>
              <a:clrTo>
                <a:srgbClr val="FFFFFF">
                  <a:alpha val="0"/>
                </a:srgbClr>
              </a:clrTo>
            </a:clrChange>
          </a:blip>
          <a:srcRect l="7812" t="6497" r="7812" b="84869"/>
          <a:stretch>
            <a:fillRect/>
          </a:stretch>
        </p:blipFill>
        <p:spPr bwMode="auto">
          <a:xfrm>
            <a:off x="3265792" y="6215082"/>
            <a:ext cx="5878208" cy="64291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31000" r="-31000"/>
          </a:stretch>
        </a:blipFill>
        <a:effectLst/>
      </p:bgPr>
    </p:bg>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srcRect l="45703" t="17708" r="19726" b="19791"/>
          <a:stretch>
            <a:fillRect/>
          </a:stretch>
        </p:blipFill>
        <p:spPr bwMode="auto">
          <a:xfrm>
            <a:off x="6357950" y="1"/>
            <a:ext cx="2786050" cy="2833272"/>
          </a:xfrm>
          <a:prstGeom prst="rect">
            <a:avLst/>
          </a:prstGeom>
          <a:noFill/>
          <a:ln w="9525">
            <a:noFill/>
            <a:miter lim="800000"/>
            <a:headEnd/>
            <a:tailEnd/>
          </a:ln>
          <a:effectLst/>
        </p:spPr>
      </p:pic>
      <p:pic>
        <p:nvPicPr>
          <p:cNvPr id="3" name="Picture 2" descr="http://3.bp.blogspot.com/-D-0PlmBbKlI/UcuF7K54PTI/AAAAAAAAAPU/VU0DrDVeab8/s1600/jornadas+sensibilizacion.jpg"/>
          <p:cNvPicPr>
            <a:picLocks noChangeAspect="1" noChangeArrowheads="1"/>
          </p:cNvPicPr>
          <p:nvPr/>
        </p:nvPicPr>
        <p:blipFill>
          <a:blip r:embed="rId4">
            <a:clrChange>
              <a:clrFrom>
                <a:srgbClr val="FFFFFF"/>
              </a:clrFrom>
              <a:clrTo>
                <a:srgbClr val="FFFFFF">
                  <a:alpha val="0"/>
                </a:srgbClr>
              </a:clrTo>
            </a:clrChange>
          </a:blip>
          <a:srcRect l="7812" t="6497" r="7812" b="84869"/>
          <a:stretch>
            <a:fillRect/>
          </a:stretch>
        </p:blipFill>
        <p:spPr bwMode="auto">
          <a:xfrm>
            <a:off x="3265792" y="6215082"/>
            <a:ext cx="5878208" cy="642918"/>
          </a:xfrm>
          <a:prstGeom prst="rect">
            <a:avLst/>
          </a:prstGeom>
          <a:noFill/>
        </p:spPr>
      </p:pic>
      <p:sp>
        <p:nvSpPr>
          <p:cNvPr id="16385" name="Rectangle 1"/>
          <p:cNvSpPr>
            <a:spLocks noChangeArrowheads="1"/>
          </p:cNvSpPr>
          <p:nvPr/>
        </p:nvSpPr>
        <p:spPr bwMode="auto">
          <a:xfrm>
            <a:off x="0" y="857232"/>
            <a:ext cx="9144000"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Taller - </a:t>
            </a:r>
            <a:r>
              <a:rPr kumimoji="0" lang="es-AR"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AR"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aplicativo </a:t>
            </a:r>
            <a:r>
              <a:rPr kumimoji="0" lang="es-AR" sz="32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Photoscape</a:t>
            </a:r>
            <a:endParaRPr kumimoji="0" lang="es-AR"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AR"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ts val="1800"/>
              </a:spcAft>
              <a:buClrTx/>
              <a:buSzTx/>
              <a:buFont typeface="Arial" pitchFamily="34" charset="0"/>
              <a:buChar char="•"/>
              <a:tabLst/>
            </a:pPr>
            <a:r>
              <a:rPr kumimoji="0" lang="es-AR" sz="2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Edición de imagen. </a:t>
            </a:r>
          </a:p>
          <a:p>
            <a:pPr marL="0" marR="0" lvl="0" indent="0" algn="just" defTabSz="914400" rtl="0" eaLnBrk="0" fontAlgn="base" latinLnBrk="0" hangingPunct="0">
              <a:lnSpc>
                <a:spcPct val="100000"/>
              </a:lnSpc>
              <a:spcBef>
                <a:spcPct val="0"/>
              </a:spcBef>
              <a:spcAft>
                <a:spcPts val="1800"/>
              </a:spcAft>
              <a:buClrTx/>
              <a:buSzTx/>
              <a:buFont typeface="Arial" pitchFamily="34" charset="0"/>
              <a:buChar char="•"/>
              <a:tabLst/>
            </a:pPr>
            <a:r>
              <a:rPr kumimoji="0" lang="es-AR" sz="2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Construcción de historietas.</a:t>
            </a:r>
          </a:p>
          <a:p>
            <a:pPr marL="0" marR="0" lvl="0" indent="0" algn="just" defTabSz="914400" rtl="0" eaLnBrk="0" fontAlgn="base" latinLnBrk="0" hangingPunct="0">
              <a:lnSpc>
                <a:spcPct val="100000"/>
              </a:lnSpc>
              <a:spcBef>
                <a:spcPct val="0"/>
              </a:spcBef>
              <a:spcAft>
                <a:spcPts val="1800"/>
              </a:spcAft>
              <a:buClrTx/>
              <a:buSzTx/>
              <a:buFont typeface="Arial" pitchFamily="34" charset="0"/>
              <a:buChar char="•"/>
              <a:tabLst/>
            </a:pPr>
            <a:r>
              <a:rPr kumimoji="0" lang="es-AR" sz="2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Presentación del software para edición de imagen. </a:t>
            </a:r>
          </a:p>
          <a:p>
            <a:pPr marL="0" marR="0" lvl="0" indent="0" algn="just" defTabSz="914400" rtl="0" eaLnBrk="0" fontAlgn="base" latinLnBrk="0" hangingPunct="0">
              <a:lnSpc>
                <a:spcPct val="100000"/>
              </a:lnSpc>
              <a:spcBef>
                <a:spcPct val="0"/>
              </a:spcBef>
              <a:spcAft>
                <a:spcPts val="1800"/>
              </a:spcAft>
              <a:buClrTx/>
              <a:buSzTx/>
              <a:buFont typeface="Arial" pitchFamily="34" charset="0"/>
              <a:buChar char="•"/>
              <a:tabLst/>
            </a:pPr>
            <a:r>
              <a:rPr kumimoji="0" lang="es-AR" sz="28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Photoscape</a:t>
            </a:r>
            <a:endParaRPr kumimoji="0" lang="es-AR"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AR"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AR" sz="28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Sitio de descarga</a:t>
            </a:r>
            <a:r>
              <a:rPr kumimoji="0" lang="es-A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es-AR"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hlinkClick r:id="rId5"/>
              </a:rPr>
              <a:t> </a:t>
            </a:r>
            <a:r>
              <a:rPr kumimoji="0" lang="es-AR" sz="2400" b="0" i="0" u="none" strike="noStrike" cap="none" normalizeH="0" baseline="0" dirty="0" smtClean="0">
                <a:ln>
                  <a:noFill/>
                </a:ln>
                <a:solidFill>
                  <a:srgbClr val="1155CC"/>
                </a:solidFill>
                <a:effectLst/>
                <a:latin typeface="Arial" pitchFamily="34" charset="0"/>
                <a:ea typeface="Times New Roman" pitchFamily="18" charset="0"/>
                <a:cs typeface="Arial" pitchFamily="34" charset="0"/>
                <a:hlinkClick r:id="rId5"/>
              </a:rPr>
              <a:t>http://photoscape.softonic.com/descargar</a:t>
            </a:r>
            <a:endParaRPr kumimoji="0" lang="es-AR"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30000" r="-30000"/>
          </a:stretch>
        </a:blipFill>
        <a:effectLst/>
      </p:bgPr>
    </p:bg>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3"/>
          <a:srcRect l="22852" t="21875" r="58398" b="38541"/>
          <a:stretch>
            <a:fillRect/>
          </a:stretch>
        </p:blipFill>
        <p:spPr bwMode="auto">
          <a:xfrm>
            <a:off x="7286644" y="4652391"/>
            <a:ext cx="1857355" cy="2205609"/>
          </a:xfrm>
          <a:prstGeom prst="rect">
            <a:avLst/>
          </a:prstGeom>
          <a:noFill/>
          <a:ln w="9525">
            <a:noFill/>
            <a:miter lim="800000"/>
            <a:headEnd/>
            <a:tailEnd/>
          </a:ln>
          <a:effectLst/>
        </p:spPr>
      </p:pic>
      <p:pic>
        <p:nvPicPr>
          <p:cNvPr id="3" name="Picture 2" descr="http://3.bp.blogspot.com/-D-0PlmBbKlI/UcuF7K54PTI/AAAAAAAAAPU/VU0DrDVeab8/s1600/jornadas+sensibilizacion.jpg"/>
          <p:cNvPicPr>
            <a:picLocks noChangeAspect="1" noChangeArrowheads="1"/>
          </p:cNvPicPr>
          <p:nvPr/>
        </p:nvPicPr>
        <p:blipFill>
          <a:blip r:embed="rId4">
            <a:clrChange>
              <a:clrFrom>
                <a:srgbClr val="FFFFFF"/>
              </a:clrFrom>
              <a:clrTo>
                <a:srgbClr val="FFFFFF">
                  <a:alpha val="0"/>
                </a:srgbClr>
              </a:clrTo>
            </a:clrChange>
          </a:blip>
          <a:srcRect l="7812" t="6497" r="7812" b="84869"/>
          <a:stretch>
            <a:fillRect/>
          </a:stretch>
        </p:blipFill>
        <p:spPr bwMode="auto">
          <a:xfrm>
            <a:off x="1142976" y="6215082"/>
            <a:ext cx="5878208" cy="642918"/>
          </a:xfrm>
          <a:prstGeom prst="rect">
            <a:avLst/>
          </a:prstGeom>
          <a:noFill/>
        </p:spPr>
      </p:pic>
      <p:sp>
        <p:nvSpPr>
          <p:cNvPr id="16385" name="Rectangle 1"/>
          <p:cNvSpPr>
            <a:spLocks noChangeArrowheads="1"/>
          </p:cNvSpPr>
          <p:nvPr/>
        </p:nvSpPr>
        <p:spPr bwMode="auto">
          <a:xfrm>
            <a:off x="0" y="857232"/>
            <a:ext cx="9144000" cy="46782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AR" sz="2800" b="1" dirty="0" smtClean="0"/>
              <a:t>Demostración y exploración del aplicativo seleccionado: Fotos </a:t>
            </a:r>
            <a:r>
              <a:rPr lang="es-AR" sz="2800" b="1" dirty="0" smtClean="0"/>
              <a:t>Narradas 3 para Windows</a:t>
            </a:r>
            <a:endParaRPr lang="es-AR" sz="2800" dirty="0" smtClean="0"/>
          </a:p>
          <a:p>
            <a:r>
              <a:rPr lang="es-AR" sz="4000" dirty="0" smtClean="0"/>
              <a:t/>
            </a:r>
            <a:br>
              <a:rPr lang="es-AR" sz="4000" dirty="0" smtClean="0"/>
            </a:br>
            <a:r>
              <a:rPr lang="es-AR" sz="2400" dirty="0" smtClean="0"/>
              <a:t>Link </a:t>
            </a:r>
            <a:r>
              <a:rPr lang="es-AR" sz="2400" dirty="0" smtClean="0"/>
              <a:t>de descarga:</a:t>
            </a:r>
            <a:endParaRPr lang="es-AR" dirty="0" smtClean="0"/>
          </a:p>
          <a:p>
            <a:r>
              <a:rPr lang="es-AR" u="sng" dirty="0" smtClean="0">
                <a:hlinkClick r:id="rId5"/>
              </a:rPr>
              <a:t>http://es.download.cnet.com/Photo-Story-3-for-Windows/3000-12511_4-10339154.html</a:t>
            </a:r>
            <a:endParaRPr lang="es-AR" dirty="0" smtClean="0"/>
          </a:p>
          <a:p>
            <a:r>
              <a:rPr lang="es-AR" sz="4000" dirty="0" smtClean="0"/>
              <a:t> </a:t>
            </a:r>
          </a:p>
          <a:p>
            <a:pPr algn="just"/>
            <a:r>
              <a:rPr lang="es-AR" sz="2000" dirty="0" smtClean="0"/>
              <a:t>Con la misma temática propuesta en el trabajo con la edición de imagen se propone la creación de una narración audiovisual utilizando el software propuesto. En este caso la actividad se enriquece con la posibilidad de incorporar recursos de audio y la grabación de la propia voz.</a:t>
            </a:r>
            <a:endParaRPr lang="es-AR" sz="4000" dirty="0" smtClean="0"/>
          </a:p>
          <a:p>
            <a:pPr marL="0" marR="0" lvl="0" indent="0" algn="ctr" defTabSz="914400" rtl="0" eaLnBrk="1" fontAlgn="base" latinLnBrk="0" hangingPunct="1">
              <a:lnSpc>
                <a:spcPct val="100000"/>
              </a:lnSpc>
              <a:spcBef>
                <a:spcPct val="0"/>
              </a:spcBef>
              <a:spcAft>
                <a:spcPct val="0"/>
              </a:spcAft>
              <a:buClrTx/>
              <a:buSzTx/>
              <a:buFontTx/>
              <a:buNone/>
              <a:tabLst/>
            </a:pPr>
            <a:endParaRPr kumimoji="0" lang="es-AR"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Words>
  <PresentationFormat>Presentación en pantalla (4:3)</PresentationFormat>
  <Paragraphs>19</Paragraphs>
  <Slides>5</Slides>
  <Notes>0</Notes>
  <HiddenSlides>0</HiddenSlides>
  <MMClips>0</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Tema de Office</vt:lpstr>
      <vt:lpstr>Diapositiva 1</vt:lpstr>
      <vt:lpstr>Diapositiva 2</vt:lpstr>
      <vt:lpstr>Diapositiva 3</vt:lpstr>
      <vt:lpstr>Diapositiva 4</vt:lpstr>
      <vt:lpstr>Diapositiva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Fabian</dc:creator>
  <cp:lastModifiedBy>User</cp:lastModifiedBy>
  <cp:revision>1</cp:revision>
  <dcterms:created xsi:type="dcterms:W3CDTF">2013-07-10T18:45:56Z</dcterms:created>
  <dcterms:modified xsi:type="dcterms:W3CDTF">2013-07-10T19:41:53Z</dcterms:modified>
</cp:coreProperties>
</file>