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258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88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400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788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645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361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908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711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859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228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337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E1BA5-AF89-4E6C-B40A-A336BFF33FDD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E8C0-5A64-4F76-A9B4-F8522AA260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44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5" t="18749" b="11876"/>
          <a:stretch/>
        </p:blipFill>
        <p:spPr bwMode="auto">
          <a:xfrm>
            <a:off x="1091640" y="1844824"/>
            <a:ext cx="751240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803232" y="476672"/>
            <a:ext cx="7618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LOCALIZACION PROYECTO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1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Camilo</dc:creator>
  <cp:lastModifiedBy>Camilo</cp:lastModifiedBy>
  <cp:revision>1</cp:revision>
  <dcterms:created xsi:type="dcterms:W3CDTF">2014-02-25T16:30:22Z</dcterms:created>
  <dcterms:modified xsi:type="dcterms:W3CDTF">2014-02-25T16:34:19Z</dcterms:modified>
</cp:coreProperties>
</file>