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7" d="100"/>
          <a:sy n="37" d="100"/>
        </p:scale>
        <p:origin x="-1963" y="-101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8950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155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68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6178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9046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4088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233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85078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86916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4796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5030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DD191-C0AE-4B31-BCDF-A7607B193428}" type="datetimeFigureOut">
              <a:rPr lang="es-CO" smtClean="0"/>
              <a:t>25/02/2014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DC77D-8A82-4A60-83D3-402D4EB83D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9829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406400"/>
            <a:ext cx="2671763" cy="41751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DAEEF3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980728" y="1187624"/>
            <a:ext cx="4968552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PROYECTO OBRA NUEVA EDIFICIO ANKARA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 </a:t>
            </a:r>
            <a:endParaRPr lang="es-CO" dirty="0"/>
          </a:p>
          <a:p>
            <a:pPr algn="ctr"/>
            <a:r>
              <a:rPr lang="es-CO" b="1" dirty="0"/>
              <a:t>ELABORADO POR:</a:t>
            </a:r>
            <a:r>
              <a:rPr lang="es-CO" dirty="0"/>
              <a:t> </a:t>
            </a:r>
          </a:p>
          <a:p>
            <a:pPr algn="ctr"/>
            <a:r>
              <a:rPr lang="es-CO" dirty="0" smtClean="0"/>
              <a:t>SERGIO LAMUS PINZON </a:t>
            </a:r>
            <a:r>
              <a:rPr lang="es-CO" dirty="0"/>
              <a:t>COD: </a:t>
            </a:r>
            <a:r>
              <a:rPr lang="es-CO" dirty="0" smtClean="0"/>
              <a:t>502711</a:t>
            </a:r>
            <a:endParaRPr lang="es-CO" dirty="0"/>
          </a:p>
          <a:p>
            <a:pPr algn="ctr"/>
            <a:r>
              <a:rPr lang="es-CO" dirty="0" smtClean="0"/>
              <a:t>CATHERIN DAYANA AMADO  </a:t>
            </a:r>
            <a:r>
              <a:rPr lang="es-CO" dirty="0"/>
              <a:t>COD: </a:t>
            </a:r>
            <a:r>
              <a:rPr lang="es-CO" dirty="0" smtClean="0"/>
              <a:t>502784</a:t>
            </a:r>
            <a:endParaRPr lang="es-CO" dirty="0"/>
          </a:p>
          <a:p>
            <a:pPr algn="ctr"/>
            <a:r>
              <a:rPr lang="es-CO" dirty="0" smtClean="0"/>
              <a:t>LEYDI </a:t>
            </a:r>
            <a:r>
              <a:rPr lang="es-CO" dirty="0"/>
              <a:t> </a:t>
            </a:r>
            <a:r>
              <a:rPr lang="es-CO" dirty="0" smtClean="0"/>
              <a:t>JOHANA IBARRA </a:t>
            </a:r>
            <a:r>
              <a:rPr lang="es-CO" dirty="0" smtClean="0"/>
              <a:t>COD</a:t>
            </a:r>
            <a:r>
              <a:rPr lang="es-CO" dirty="0"/>
              <a:t>: </a:t>
            </a:r>
            <a:r>
              <a:rPr lang="es-CO" dirty="0" smtClean="0"/>
              <a:t>502608</a:t>
            </a:r>
            <a:endParaRPr lang="es-CO" dirty="0"/>
          </a:p>
          <a:p>
            <a:pPr algn="ctr"/>
            <a:r>
              <a:rPr lang="es-CO" dirty="0" smtClean="0"/>
              <a:t>ISMAEL CERON COD</a:t>
            </a:r>
            <a:r>
              <a:rPr lang="es-CO" dirty="0"/>
              <a:t>: </a:t>
            </a:r>
            <a:r>
              <a:rPr lang="es-CO" dirty="0" smtClean="0"/>
              <a:t>502159</a:t>
            </a:r>
            <a:endParaRPr lang="es-CO" dirty="0"/>
          </a:p>
          <a:p>
            <a:pPr algn="ctr"/>
            <a:r>
              <a:rPr lang="es-CO" dirty="0"/>
              <a:t>  </a:t>
            </a:r>
          </a:p>
          <a:p>
            <a:pPr algn="ctr"/>
            <a:r>
              <a:rPr lang="es-CO" b="1" dirty="0"/>
              <a:t> 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PRESENTADO A: 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 </a:t>
            </a:r>
            <a:endParaRPr lang="es-CO" dirty="0"/>
          </a:p>
          <a:p>
            <a:pPr algn="ctr"/>
            <a:r>
              <a:rPr lang="es-CO" b="1" dirty="0"/>
              <a:t>UNIVERSIDAD CATÓLICA DE COLOMBIA</a:t>
            </a:r>
            <a:endParaRPr lang="es-CO" dirty="0"/>
          </a:p>
          <a:p>
            <a:pPr algn="ctr"/>
            <a:r>
              <a:rPr lang="es-CO" b="1" dirty="0"/>
              <a:t>FACULTAD DE INGENIERÍA</a:t>
            </a:r>
            <a:endParaRPr lang="es-CO" dirty="0"/>
          </a:p>
          <a:p>
            <a:pPr algn="ctr"/>
            <a:r>
              <a:rPr lang="es-CO" b="1" dirty="0"/>
              <a:t>PROGRAMA DE INGENIERÍA CIVIL</a:t>
            </a:r>
            <a:r>
              <a:rPr lang="es-CO" dirty="0"/>
              <a:t>  </a:t>
            </a:r>
          </a:p>
          <a:p>
            <a:pPr algn="ctr"/>
            <a:r>
              <a:rPr lang="es-CO" b="1" dirty="0"/>
              <a:t>BOGOTÁ</a:t>
            </a:r>
            <a:endParaRPr lang="es-CO" dirty="0"/>
          </a:p>
          <a:p>
            <a:pPr algn="ctr"/>
            <a:r>
              <a:rPr lang="es-CO" b="1" dirty="0" smtClean="0"/>
              <a:t>2014</a:t>
            </a:r>
            <a:endParaRPr lang="es-CO" dirty="0"/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25247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</Words>
  <Application>Microsoft Office PowerPoint</Application>
  <PresentationFormat>Presentación en pantalla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Camilo</dc:creator>
  <cp:lastModifiedBy>Camilo</cp:lastModifiedBy>
  <cp:revision>6</cp:revision>
  <dcterms:created xsi:type="dcterms:W3CDTF">2014-02-25T17:14:58Z</dcterms:created>
  <dcterms:modified xsi:type="dcterms:W3CDTF">2014-02-25T18:03:19Z</dcterms:modified>
</cp:coreProperties>
</file>