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00" d="100"/>
          <a:sy n="100" d="100"/>
        </p:scale>
        <p:origin x="-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880" y="284480"/>
            <a:ext cx="3782319" cy="559398"/>
          </a:xfrm>
        </p:spPr>
        <p:txBody>
          <a:bodyPr/>
          <a:lstStyle/>
          <a:p>
            <a:r>
              <a:rPr lang="en-US" sz="2400" u="sng" dirty="0" smtClean="0">
                <a:latin typeface="+mn-lt"/>
              </a:rPr>
              <a:t>Cultural Competency</a:t>
            </a:r>
            <a:endParaRPr lang="en-US" sz="1800" u="sng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271" y="904838"/>
            <a:ext cx="6529538" cy="3488092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20000" y="5309422"/>
            <a:ext cx="10572000" cy="93897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Cultural competence" is widely defined as a set of behaviors, attitudes, and policies that create a system that organizations can use to work effectively in cross-cultural situations</a:t>
            </a:r>
            <a:r>
              <a:rPr lang="en-US" dirty="0" smtClean="0"/>
              <a:t>.  Entrepreneurs can choose multiple ways to emphasis openness and acceptance of </a:t>
            </a:r>
            <a:r>
              <a:rPr lang="en-US" dirty="0"/>
              <a:t>cultural competence. Branding </a:t>
            </a:r>
            <a:r>
              <a:rPr lang="en-US" dirty="0" smtClean="0"/>
              <a:t>is one practice </a:t>
            </a:r>
            <a:r>
              <a:rPr lang="en-US" dirty="0"/>
              <a:t>of identifying your product to consumers through symbols, such as </a:t>
            </a:r>
            <a:r>
              <a:rPr lang="en-US" dirty="0" smtClean="0"/>
              <a:t>a </a:t>
            </a:r>
            <a:r>
              <a:rPr lang="en-US" dirty="0"/>
              <a:t>design (Kotler, 1997).  Thus, branding can also be an </a:t>
            </a:r>
            <a:r>
              <a:rPr lang="en-US" dirty="0" smtClean="0"/>
              <a:t>opportunity display cultural competence.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24271" y="4453890"/>
            <a:ext cx="7457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Image Source: http</a:t>
            </a:r>
            <a:r>
              <a:rPr lang="en-US" sz="800" dirty="0"/>
              <a:t>://www.dlapiperdiversity.com/news/site-launch-press-release.html</a:t>
            </a:r>
          </a:p>
        </p:txBody>
      </p:sp>
    </p:spTree>
    <p:extLst>
      <p:ext uri="{BB962C8B-B14F-4D97-AF65-F5344CB8AC3E}">
        <p14:creationId xmlns:p14="http://schemas.microsoft.com/office/powerpoint/2010/main" val="1086892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135</TotalTime>
  <Words>87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Cultural Competency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and Respect</dc:title>
  <dc:creator>E Nwakpuda</dc:creator>
  <cp:lastModifiedBy>E Nwakpuda</cp:lastModifiedBy>
  <cp:revision>8</cp:revision>
  <dcterms:created xsi:type="dcterms:W3CDTF">2014-10-09T11:21:52Z</dcterms:created>
  <dcterms:modified xsi:type="dcterms:W3CDTF">2014-10-09T14:45:25Z</dcterms:modified>
</cp:coreProperties>
</file>