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34288FB-BEA5-4379-8280-46EEE53B4985}" type="datetimeFigureOut">
              <a:rPr lang="es-CO" smtClean="0"/>
              <a:t>10/04/2015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34288FB-BEA5-4379-8280-46EEE53B4985}" type="datetimeFigureOut">
              <a:rPr lang="es-CO" smtClean="0"/>
              <a:t>10/04/2015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34288FB-BEA5-4379-8280-46EEE53B4985}" type="datetimeFigureOut">
              <a:rPr lang="es-CO" smtClean="0"/>
              <a:t>10/04/2015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34288FB-BEA5-4379-8280-46EEE53B4985}" type="datetimeFigureOut">
              <a:rPr lang="es-CO" smtClean="0"/>
              <a:t>10/04/2015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34288FB-BEA5-4379-8280-46EEE53B4985}" type="datetimeFigureOut">
              <a:rPr lang="es-CO" smtClean="0"/>
              <a:t>10/04/2015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34288FB-BEA5-4379-8280-46EEE53B4985}" type="datetimeFigureOut">
              <a:rPr lang="es-CO" smtClean="0"/>
              <a:t>10/04/2015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FA8100-E0BB-42CC-8A71-BDFB4A0CA81E}"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34288FB-BEA5-4379-8280-46EEE53B4985}" type="datetimeFigureOut">
              <a:rPr lang="es-CO" smtClean="0"/>
              <a:t>10/04/2015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34288FB-BEA5-4379-8280-46EEE53B4985}" type="datetimeFigureOut">
              <a:rPr lang="es-CO" smtClean="0"/>
              <a:t>10/04/2015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288FB-BEA5-4379-8280-46EEE53B4985}" type="datetimeFigureOut">
              <a:rPr lang="es-CO" smtClean="0"/>
              <a:t>10/04/2015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34288FB-BEA5-4379-8280-46EEE53B4985}" type="datetimeFigureOut">
              <a:rPr lang="es-CO" smtClean="0"/>
              <a:t>10/04/2015</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EFA8100-E0BB-42CC-8A71-BDFB4A0CA81E}"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34288FB-BEA5-4379-8280-46EEE53B4985}" type="datetimeFigureOut">
              <a:rPr lang="es-CO" smtClean="0"/>
              <a:t>10/04/2015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FA8100-E0BB-42CC-8A71-BDFB4A0CA81E}"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34288FB-BEA5-4379-8280-46EEE53B4985}" type="datetimeFigureOut">
              <a:rPr lang="es-CO" smtClean="0"/>
              <a:t>10/04/2015</a:t>
            </a:fld>
            <a:endParaRPr lang="es-C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EFA8100-E0BB-42CC-8A71-BDFB4A0CA81E}"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1.gstatic.com/images?q=tbn:ANd9GcRMwMONM7iJJOOnBIPqvibDMhW4MsNOG0hCTO_SlZ-fP2ilz1yP4H2TDJV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6759" y="1079686"/>
            <a:ext cx="1962150" cy="233362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92088" y="374507"/>
            <a:ext cx="8712968" cy="6124754"/>
          </a:xfrm>
          <a:prstGeom prst="rect">
            <a:avLst/>
          </a:prstGeom>
        </p:spPr>
        <p:txBody>
          <a:bodyPr wrap="square">
            <a:spAutoFit/>
          </a:bodyPr>
          <a:lstStyle/>
          <a:p>
            <a:pPr algn="ctr"/>
            <a:r>
              <a:rPr lang="en-US" sz="2800" b="1" dirty="0" smtClean="0">
                <a:solidFill>
                  <a:srgbClr val="FF0000"/>
                </a:solidFill>
              </a:rPr>
              <a:t>READ AND CIRCLE THE WORDS THAT YOU RECOGNIZE</a:t>
            </a:r>
          </a:p>
          <a:p>
            <a:endParaRPr lang="en-US" sz="2800" u="sng" dirty="0" smtClean="0">
              <a:solidFill>
                <a:srgbClr val="FF0000"/>
              </a:solidFill>
            </a:endParaRPr>
          </a:p>
          <a:p>
            <a:r>
              <a:rPr lang="en-US" sz="2800" b="1" u="sng" dirty="0" smtClean="0">
                <a:solidFill>
                  <a:srgbClr val="FF0000"/>
                </a:solidFill>
              </a:rPr>
              <a:t>Reduce</a:t>
            </a:r>
            <a:endParaRPr lang="es-CO" sz="2800" b="1" u="sng" dirty="0">
              <a:solidFill>
                <a:srgbClr val="FF0000"/>
              </a:solidFill>
            </a:endParaRPr>
          </a:p>
          <a:p>
            <a:r>
              <a:rPr lang="en-US" sz="2800" b="1" dirty="0">
                <a:latin typeface="Arial Narrow" pitchFamily="34" charset="0"/>
              </a:rPr>
              <a:t>The first and most effective </a:t>
            </a:r>
            <a:endParaRPr lang="en-US" sz="2800" b="1" dirty="0" smtClean="0">
              <a:latin typeface="Arial Narrow" pitchFamily="34" charset="0"/>
            </a:endParaRPr>
          </a:p>
          <a:p>
            <a:r>
              <a:rPr lang="en-US" sz="2800" b="1" dirty="0" smtClean="0">
                <a:latin typeface="Arial Narrow" pitchFamily="34" charset="0"/>
              </a:rPr>
              <a:t>component </a:t>
            </a:r>
            <a:r>
              <a:rPr lang="en-US" sz="2800" b="1" dirty="0">
                <a:latin typeface="Arial Narrow" pitchFamily="34" charset="0"/>
              </a:rPr>
              <a:t>of the waste hierarchy </a:t>
            </a:r>
            <a:endParaRPr lang="en-US" sz="2800" b="1" dirty="0" smtClean="0">
              <a:latin typeface="Arial Narrow" pitchFamily="34" charset="0"/>
            </a:endParaRPr>
          </a:p>
          <a:p>
            <a:r>
              <a:rPr lang="en-US" sz="2800" b="1" dirty="0" smtClean="0">
                <a:latin typeface="Arial Narrow" pitchFamily="34" charset="0"/>
              </a:rPr>
              <a:t>is </a:t>
            </a:r>
            <a:r>
              <a:rPr lang="en-US" sz="2800" b="1" dirty="0">
                <a:latin typeface="Arial Narrow" pitchFamily="34" charset="0"/>
              </a:rPr>
              <a:t>reducing the waste created. </a:t>
            </a:r>
            <a:endParaRPr lang="en-US" sz="2800" b="1" dirty="0" smtClean="0">
              <a:latin typeface="Arial Narrow" pitchFamily="34" charset="0"/>
            </a:endParaRPr>
          </a:p>
          <a:p>
            <a:r>
              <a:rPr lang="en-US" sz="2800" b="1" dirty="0" smtClean="0">
                <a:latin typeface="Arial Narrow" pitchFamily="34" charset="0"/>
              </a:rPr>
              <a:t>Consumers </a:t>
            </a:r>
            <a:r>
              <a:rPr lang="en-US" sz="2800" b="1" dirty="0">
                <a:latin typeface="Arial Narrow" pitchFamily="34" charset="0"/>
              </a:rPr>
              <a:t>are encouraged to reduce </a:t>
            </a:r>
            <a:endParaRPr lang="en-US" sz="2800" b="1" dirty="0" smtClean="0">
              <a:latin typeface="Arial Narrow" pitchFamily="34" charset="0"/>
            </a:endParaRPr>
          </a:p>
          <a:p>
            <a:r>
              <a:rPr lang="en-US" sz="2800" b="1" dirty="0" smtClean="0">
                <a:latin typeface="Arial Narrow" pitchFamily="34" charset="0"/>
              </a:rPr>
              <a:t>their </a:t>
            </a:r>
            <a:r>
              <a:rPr lang="en-US" sz="2800" b="1" dirty="0">
                <a:latin typeface="Arial Narrow" pitchFamily="34" charset="0"/>
              </a:rPr>
              <a:t>waste by purchasing in bulk, buying items with less packaging and switching to reusable instead of single use items. Businesses can adopt manufacturing methods that require fewer resources and generate less waste. In addition to benefiting the environment, these efforts often offer consumers and businesses the financial incentive of lower expenses in purchases.</a:t>
            </a:r>
            <a:endParaRPr lang="es-CO" sz="2800" b="1" dirty="0">
              <a:latin typeface="Arial Narrow" pitchFamily="34" charset="0"/>
            </a:endParaRPr>
          </a:p>
        </p:txBody>
      </p:sp>
    </p:spTree>
    <p:extLst>
      <p:ext uri="{BB962C8B-B14F-4D97-AF65-F5344CB8AC3E}">
        <p14:creationId xmlns:p14="http://schemas.microsoft.com/office/powerpoint/2010/main" val="165861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p:nvPr/>
        </p:nvPicPr>
        <p:blipFill rotWithShape="1">
          <a:blip r:embed="rId2" cstate="print"/>
          <a:srcRect l="18247" t="23070" r="20343" b="15799"/>
          <a:stretch/>
        </p:blipFill>
        <p:spPr bwMode="auto">
          <a:xfrm>
            <a:off x="179512" y="0"/>
            <a:ext cx="8784976" cy="6858000"/>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3463384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115</TotalTime>
  <Words>89</Words>
  <Application>Microsoft Office PowerPoint</Application>
  <PresentationFormat>Presentación en pantalla (4:3)</PresentationFormat>
  <Paragraphs>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Ángulos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Rusbel Franco</dc:creator>
  <cp:lastModifiedBy>Luffi</cp:lastModifiedBy>
  <cp:revision>4</cp:revision>
  <dcterms:created xsi:type="dcterms:W3CDTF">2013-10-23T23:33:54Z</dcterms:created>
  <dcterms:modified xsi:type="dcterms:W3CDTF">2015-04-11T04:23:50Z</dcterms:modified>
</cp:coreProperties>
</file>