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62" r:id="rId4"/>
    <p:sldId id="263" r:id="rId5"/>
    <p:sldId id="256" r:id="rId6"/>
    <p:sldId id="257" r:id="rId7"/>
    <p:sldId id="258" r:id="rId8"/>
    <p:sldId id="259" r:id="rId9"/>
    <p:sldId id="260" r:id="rId10"/>
    <p:sldId id="26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51AE-97A9-4D28-A52A-1DD49F72FBE8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6EE6-43CE-4310-8BFC-745D01A89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57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51AE-97A9-4D28-A52A-1DD49F72FBE8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6EE6-43CE-4310-8BFC-745D01A89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1761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51AE-97A9-4D28-A52A-1DD49F72FBE8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6EE6-43CE-4310-8BFC-745D01A89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6443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3CC3-D119-4154-87AF-B921CA96B35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F197-1FCB-4B0E-BBC3-36A0092FD18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911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3CC3-D119-4154-87AF-B921CA96B35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F197-1FCB-4B0E-BBC3-36A0092FD18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0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3CC3-D119-4154-87AF-B921CA96B35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F197-1FCB-4B0E-BBC3-36A0092FD18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382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3CC3-D119-4154-87AF-B921CA96B35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F197-1FCB-4B0E-BBC3-36A0092FD18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192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3CC3-D119-4154-87AF-B921CA96B35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F197-1FCB-4B0E-BBC3-36A0092FD18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422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3CC3-D119-4154-87AF-B921CA96B35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F197-1FCB-4B0E-BBC3-36A0092FD18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180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3CC3-D119-4154-87AF-B921CA96B35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F197-1FCB-4B0E-BBC3-36A0092FD18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9372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3CC3-D119-4154-87AF-B921CA96B35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F197-1FCB-4B0E-BBC3-36A0092FD18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17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51AE-97A9-4D28-A52A-1DD49F72FBE8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6EE6-43CE-4310-8BFC-745D01A89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3750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3CC3-D119-4154-87AF-B921CA96B35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F197-1FCB-4B0E-BBC3-36A0092FD18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4074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3CC3-D119-4154-87AF-B921CA96B35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F197-1FCB-4B0E-BBC3-36A0092FD18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4127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3CC3-D119-4154-87AF-B921CA96B35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F197-1FCB-4B0E-BBC3-36A0092FD18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51AE-97A9-4D28-A52A-1DD49F72FBE8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6EE6-43CE-4310-8BFC-745D01A89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504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51AE-97A9-4D28-A52A-1DD49F72FBE8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6EE6-43CE-4310-8BFC-745D01A89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66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51AE-97A9-4D28-A52A-1DD49F72FBE8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6EE6-43CE-4310-8BFC-745D01A89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1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51AE-97A9-4D28-A52A-1DD49F72FBE8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6EE6-43CE-4310-8BFC-745D01A89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47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51AE-97A9-4D28-A52A-1DD49F72FBE8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6EE6-43CE-4310-8BFC-745D01A89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0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51AE-97A9-4D28-A52A-1DD49F72FBE8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6EE6-43CE-4310-8BFC-745D01A89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003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51AE-97A9-4D28-A52A-1DD49F72FBE8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6EE6-43CE-4310-8BFC-745D01A89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773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1000"/>
            <a:lum/>
            <a:extLst>
              <a:ext uri="{BEBA8EAE-BF5A-486C-A8C5-ECC9F3942E4B}">
                <a14:imgProps xmlns:a14="http://schemas.microsoft.com/office/drawing/2010/main">
                  <a14:imgLayer r:embed="rId14"/>
                </a14:imgProps>
              </a:ext>
            </a:extLst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F51AE-97A9-4D28-A52A-1DD49F72FBE8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16EE6-43CE-4310-8BFC-745D01A89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31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83CC3-D119-4154-87AF-B921CA96B35F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19/06/2015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FF197-1FCB-4B0E-BBC3-36A0092FD18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0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lisa\Dropbox\biodiesel\NormalAppImage(15)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5589"/>
            <a:ext cx="9144000" cy="364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0" y="40640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/>
              <a:t>LA TRANSESTERIFICAZIONE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343869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o 9"/>
          <p:cNvGrpSpPr/>
          <p:nvPr/>
        </p:nvGrpSpPr>
        <p:grpSpPr>
          <a:xfrm>
            <a:off x="347462" y="5941431"/>
            <a:ext cx="4313154" cy="733346"/>
            <a:chOff x="347462" y="5941431"/>
            <a:chExt cx="4313154" cy="733346"/>
          </a:xfrm>
        </p:grpSpPr>
        <p:sp>
          <p:nvSpPr>
            <p:cNvPr id="2" name="Ovale 1"/>
            <p:cNvSpPr/>
            <p:nvPr/>
          </p:nvSpPr>
          <p:spPr>
            <a:xfrm>
              <a:off x="1836440" y="6056076"/>
              <a:ext cx="504056" cy="504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2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" name="Ovale 2"/>
            <p:cNvSpPr/>
            <p:nvPr/>
          </p:nvSpPr>
          <p:spPr>
            <a:xfrm>
              <a:off x="4029056" y="6166217"/>
              <a:ext cx="18002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" name="Ovale 3"/>
            <p:cNvSpPr/>
            <p:nvPr/>
          </p:nvSpPr>
          <p:spPr>
            <a:xfrm>
              <a:off x="3005826" y="6076784"/>
              <a:ext cx="396044" cy="432048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" name="CasellaDiTesto 4"/>
            <p:cNvSpPr txBox="1"/>
            <p:nvPr/>
          </p:nvSpPr>
          <p:spPr>
            <a:xfrm>
              <a:off x="2338264" y="6123438"/>
              <a:ext cx="361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O</a:t>
              </a:r>
              <a:endParaRPr lang="it-IT" dirty="0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3401870" y="6106879"/>
              <a:ext cx="360040" cy="36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C</a:t>
              </a:r>
              <a:endParaRPr lang="it-IT" dirty="0"/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4224879" y="6092628"/>
              <a:ext cx="4357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H</a:t>
              </a:r>
              <a:endParaRPr lang="it-IT" dirty="0"/>
            </a:p>
          </p:txBody>
        </p:sp>
        <p:sp>
          <p:nvSpPr>
            <p:cNvPr id="8" name="Ovale 7"/>
            <p:cNvSpPr/>
            <p:nvPr/>
          </p:nvSpPr>
          <p:spPr>
            <a:xfrm>
              <a:off x="347462" y="5941431"/>
              <a:ext cx="795559" cy="73334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1081696" y="6127040"/>
              <a:ext cx="468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Na</a:t>
              </a:r>
              <a:endParaRPr lang="it-IT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444" y="1412377"/>
            <a:ext cx="8223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769" y="1556792"/>
            <a:ext cx="530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994" y="1735348"/>
            <a:ext cx="201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062" y="1297676"/>
            <a:ext cx="201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528" y="1730165"/>
            <a:ext cx="201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55" y="1944124"/>
            <a:ext cx="201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517" y="1513833"/>
            <a:ext cx="530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719" y="1501565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599" y="1614854"/>
            <a:ext cx="201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asellaDiTesto 10"/>
          <p:cNvSpPr txBox="1"/>
          <p:nvPr/>
        </p:nvSpPr>
        <p:spPr>
          <a:xfrm>
            <a:off x="2519028" y="908720"/>
            <a:ext cx="882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+</a:t>
            </a:r>
            <a:endParaRPr lang="it-IT" sz="24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520196" y="980277"/>
            <a:ext cx="913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-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59417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C -0.00642 0.05185 -0.00399 0.10787 -0.01406 0.15949 C -0.01545 0.17569 -0.01649 0.18866 -0.02135 0.20208 C -0.02326 0.21227 -0.02882 0.24676 -0.03194 0.25555 C -0.03403 0.26088 -0.03785 0.27153 -0.03785 0.27199 C -0.0434 0.29954 -0.03455 0.25949 -0.04392 0.28472 C -0.04826 0.29653 -0.04305 0.30046 -0.05278 0.30648 C -0.07396 0.34236 -0.09288 0.35278 -0.12014 0.36643 C -0.13993 0.36342 -0.14653 0.36412 -0.1618 0.35486 C -0.16666 0.34676 -0.17309 0.34537 -0.17847 0.33889 C -0.18021 0.32893 -0.18611 0.30903 -0.19062 0.30092 C -0.19149 0.28912 -0.19149 0.29352 -0.19149 0.28796 " pathEditMode="relative" rAng="0" ptsTypes="fffffffffffA">
                                      <p:cBhvr>
                                        <p:cTn id="32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83" y="18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2" y="5805264"/>
            <a:ext cx="4329113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uppo 5"/>
          <p:cNvGrpSpPr/>
          <p:nvPr/>
        </p:nvGrpSpPr>
        <p:grpSpPr>
          <a:xfrm rot="8019410">
            <a:off x="971231" y="3021422"/>
            <a:ext cx="977702" cy="810940"/>
            <a:chOff x="7769923" y="4704332"/>
            <a:chExt cx="977702" cy="810940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1486" y="4704332"/>
              <a:ext cx="201613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5205" y="5270797"/>
              <a:ext cx="201613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9923" y="4869160"/>
              <a:ext cx="530225" cy="523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46012" y="5004386"/>
              <a:ext cx="201613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6641" y="4898024"/>
              <a:ext cx="42068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1743009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7195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0" y="2220991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79" y="1403573"/>
            <a:ext cx="201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28" y="1036860"/>
            <a:ext cx="201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79" y="1849371"/>
            <a:ext cx="201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79" y="2327353"/>
            <a:ext cx="201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28" y="2678191"/>
            <a:ext cx="201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86060"/>
            <a:ext cx="530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801" y="2428809"/>
            <a:ext cx="530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279" y="1796551"/>
            <a:ext cx="530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uppo 2"/>
          <p:cNvGrpSpPr/>
          <p:nvPr/>
        </p:nvGrpSpPr>
        <p:grpSpPr>
          <a:xfrm>
            <a:off x="1676332" y="530251"/>
            <a:ext cx="6594364" cy="925140"/>
            <a:chOff x="1701314" y="568920"/>
            <a:chExt cx="6594364" cy="925140"/>
          </a:xfrm>
        </p:grpSpPr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314" y="667194"/>
              <a:ext cx="530225" cy="523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68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9377" y="1036860"/>
              <a:ext cx="42068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" name="Gruppo 1"/>
            <p:cNvGrpSpPr/>
            <p:nvPr/>
          </p:nvGrpSpPr>
          <p:grpSpPr>
            <a:xfrm rot="21377446">
              <a:off x="2143916" y="568920"/>
              <a:ext cx="6151762" cy="840292"/>
              <a:chOff x="2851881" y="1490523"/>
              <a:chExt cx="6206893" cy="900474"/>
            </a:xfrm>
          </p:grpSpPr>
          <p:pic>
            <p:nvPicPr>
              <p:cNvPr id="2088" name="Picture 4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51881" y="1694518"/>
                <a:ext cx="420687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89" name="Picture 4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1417" y="1491607"/>
                <a:ext cx="201613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90" name="Picture 4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1417" y="2117082"/>
                <a:ext cx="201613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91" name="Picture 43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4065" y="1500554"/>
                <a:ext cx="420687" cy="865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92" name="Picture 44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64752" y="1500553"/>
                <a:ext cx="420687" cy="865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93" name="Picture 4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70790" y="1500552"/>
                <a:ext cx="420687" cy="865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94" name="Picture 46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6372" y="1509935"/>
                <a:ext cx="420687" cy="865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95" name="Picture 47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87059" y="1516068"/>
                <a:ext cx="420687" cy="865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96" name="Picture 48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17338" y="1515636"/>
                <a:ext cx="420687" cy="865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97" name="Picture 49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38025" y="1490524"/>
                <a:ext cx="420687" cy="865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98" name="Picture 50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58712" y="1515635"/>
                <a:ext cx="420687" cy="865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99" name="Picture 51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88224" y="1500551"/>
                <a:ext cx="420687" cy="865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100" name="Picture 52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84422" y="1515634"/>
                <a:ext cx="420687" cy="865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101" name="Picture 53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51840" y="1500550"/>
                <a:ext cx="420687" cy="865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102" name="Picture 54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61691" y="1500549"/>
                <a:ext cx="420687" cy="865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103" name="Picture 5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61142" y="1490523"/>
                <a:ext cx="420687" cy="865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105" name="Picture 5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57161" y="1825989"/>
                <a:ext cx="201613" cy="244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104" name="Picture 56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37281" y="1525810"/>
                <a:ext cx="420687" cy="865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4" name="Gruppo 3"/>
          <p:cNvGrpSpPr/>
          <p:nvPr/>
        </p:nvGrpSpPr>
        <p:grpSpPr>
          <a:xfrm>
            <a:off x="1733601" y="1551043"/>
            <a:ext cx="6575926" cy="897419"/>
            <a:chOff x="1754026" y="1623303"/>
            <a:chExt cx="6575926" cy="897419"/>
          </a:xfrm>
        </p:grpSpPr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4026" y="1623303"/>
              <a:ext cx="530225" cy="523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2917" y="1877080"/>
              <a:ext cx="42068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06" name="Picture 5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5426" y="1628800"/>
              <a:ext cx="6144526" cy="8919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" name="Gruppo 4"/>
          <p:cNvGrpSpPr/>
          <p:nvPr/>
        </p:nvGrpSpPr>
        <p:grpSpPr>
          <a:xfrm>
            <a:off x="1640160" y="2395471"/>
            <a:ext cx="6555602" cy="1163609"/>
            <a:chOff x="1640160" y="2395471"/>
            <a:chExt cx="6555602" cy="1163609"/>
          </a:xfrm>
        </p:grpSpPr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4025" y="2395471"/>
              <a:ext cx="530225" cy="523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0160" y="2690746"/>
              <a:ext cx="42068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07" name="Picture 5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7654">
              <a:off x="2056899" y="2662143"/>
              <a:ext cx="6138863" cy="896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108" name="Picture 6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030" y="2122919"/>
            <a:ext cx="1079500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09" name="Picture 6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02" y="1222262"/>
            <a:ext cx="1079500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e 6"/>
          <p:cNvSpPr/>
          <p:nvPr/>
        </p:nvSpPr>
        <p:spPr>
          <a:xfrm>
            <a:off x="1615587" y="2549396"/>
            <a:ext cx="182293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395" y="2050460"/>
            <a:ext cx="2079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601" y="1076688"/>
            <a:ext cx="2079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190" y="175173"/>
            <a:ext cx="1554163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03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81481E-6 L -2.22222E-6 0.2731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5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0.00174 0.2525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0.01268 0.1657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" y="828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0.01389 0.1770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4" y="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10868 0.0763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4" y="381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0.09775 0.082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78" y="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STADI DELLA TRANSESTERIFICAZIONE ALCALINA</a:t>
            </a:r>
            <a:endParaRPr lang="it-IT" sz="3600" b="1" dirty="0"/>
          </a:p>
        </p:txBody>
      </p:sp>
      <p:pic>
        <p:nvPicPr>
          <p:cNvPr id="1030" name="Picture 6" descr="C:\Users\Elisa\Dropbox\biodiesel\NormalAppImage(11)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92" y="3356992"/>
            <a:ext cx="7812360" cy="765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ttore 2 4"/>
          <p:cNvCxnSpPr/>
          <p:nvPr/>
        </p:nvCxnSpPr>
        <p:spPr>
          <a:xfrm flipH="1" flipV="1">
            <a:off x="4901239" y="4005064"/>
            <a:ext cx="432048" cy="1080120"/>
          </a:xfrm>
          <a:prstGeom prst="straightConnector1">
            <a:avLst/>
          </a:prstGeom>
          <a:ln>
            <a:solidFill>
              <a:srgbClr val="F2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901239" y="5301208"/>
            <a:ext cx="247907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F20000"/>
                </a:solidFill>
              </a:rPr>
              <a:t>NUCLEOFILO</a:t>
            </a:r>
            <a:endParaRPr lang="it-IT" sz="3200" dirty="0">
              <a:solidFill>
                <a:srgbClr val="F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80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452688"/>
            <a:ext cx="8205787" cy="195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Connettore 2 2"/>
          <p:cNvCxnSpPr/>
          <p:nvPr/>
        </p:nvCxnSpPr>
        <p:spPr>
          <a:xfrm flipV="1">
            <a:off x="1403648" y="3717032"/>
            <a:ext cx="1080120" cy="1224136"/>
          </a:xfrm>
          <a:prstGeom prst="straightConnector1">
            <a:avLst/>
          </a:prstGeom>
          <a:ln>
            <a:solidFill>
              <a:srgbClr val="F2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CasellaDiTesto 3"/>
          <p:cNvSpPr txBox="1"/>
          <p:nvPr/>
        </p:nvSpPr>
        <p:spPr>
          <a:xfrm>
            <a:off x="755576" y="5157192"/>
            <a:ext cx="3528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CARBONIO CARBONILICO</a:t>
            </a:r>
            <a:endParaRPr lang="it-IT" sz="3200" dirty="0">
              <a:solidFill>
                <a:srgbClr val="FF0000"/>
              </a:solidFill>
            </a:endParaRPr>
          </a:p>
        </p:txBody>
      </p:sp>
      <p:cxnSp>
        <p:nvCxnSpPr>
          <p:cNvPr id="6" name="Connettore 2 5"/>
          <p:cNvCxnSpPr/>
          <p:nvPr/>
        </p:nvCxnSpPr>
        <p:spPr>
          <a:xfrm flipH="1">
            <a:off x="4139952" y="1628800"/>
            <a:ext cx="648072" cy="1296144"/>
          </a:xfrm>
          <a:prstGeom prst="straightConnector1">
            <a:avLst/>
          </a:prstGeom>
          <a:ln>
            <a:solidFill>
              <a:srgbClr val="F2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931684" y="1044025"/>
            <a:ext cx="3742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IONE ALCOSSILATO</a:t>
            </a:r>
            <a:endParaRPr lang="it-IT" sz="3200" dirty="0">
              <a:solidFill>
                <a:srgbClr val="FF0000"/>
              </a:solidFill>
            </a:endParaRPr>
          </a:p>
        </p:txBody>
      </p:sp>
      <p:cxnSp>
        <p:nvCxnSpPr>
          <p:cNvPr id="11" name="Connettore 2 10"/>
          <p:cNvCxnSpPr/>
          <p:nvPr/>
        </p:nvCxnSpPr>
        <p:spPr>
          <a:xfrm flipV="1">
            <a:off x="6300192" y="3717032"/>
            <a:ext cx="648072" cy="1224136"/>
          </a:xfrm>
          <a:prstGeom prst="straightConnector1">
            <a:avLst/>
          </a:prstGeom>
          <a:ln>
            <a:solidFill>
              <a:srgbClr val="F2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4463988" y="5157192"/>
            <a:ext cx="4572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CARBONIO TETRAEDRICO</a:t>
            </a:r>
            <a:endParaRPr lang="it-IT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93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3" y="2270051"/>
            <a:ext cx="7712075" cy="195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851558"/>
            <a:ext cx="2160000" cy="1659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Connettore 2 2"/>
          <p:cNvCxnSpPr/>
          <p:nvPr/>
        </p:nvCxnSpPr>
        <p:spPr>
          <a:xfrm flipH="1" flipV="1">
            <a:off x="6752394" y="3573016"/>
            <a:ext cx="620425" cy="1368152"/>
          </a:xfrm>
          <a:prstGeom prst="straightConnector1">
            <a:avLst/>
          </a:prstGeom>
          <a:ln>
            <a:solidFill>
              <a:srgbClr val="F2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" name="Connettore 2 3"/>
          <p:cNvCxnSpPr/>
          <p:nvPr/>
        </p:nvCxnSpPr>
        <p:spPr>
          <a:xfrm flipH="1">
            <a:off x="2699792" y="1412776"/>
            <a:ext cx="72008" cy="20162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1684185" y="404664"/>
            <a:ext cx="56886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ROTTURA LEGAME SIGMA C–O</a:t>
            </a:r>
            <a:endParaRPr lang="it-IT" sz="3200" dirty="0">
              <a:solidFill>
                <a:srgbClr val="FF0000"/>
              </a:solidFill>
            </a:endParaRPr>
          </a:p>
        </p:txBody>
      </p:sp>
      <p:cxnSp>
        <p:nvCxnSpPr>
          <p:cNvPr id="7" name="Connettore 2 6"/>
          <p:cNvCxnSpPr/>
          <p:nvPr/>
        </p:nvCxnSpPr>
        <p:spPr>
          <a:xfrm flipV="1">
            <a:off x="1252406" y="3823320"/>
            <a:ext cx="1548172" cy="11521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370308" y="5030898"/>
            <a:ext cx="3841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RIPRISTINO DOPPIO LEGAME C=O</a:t>
            </a:r>
            <a:endParaRPr lang="it-IT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54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lisa\Dropbox\biodiesel\NormalAppImage(14)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8735375" cy="1813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onnettore 2 2"/>
          <p:cNvCxnSpPr/>
          <p:nvPr/>
        </p:nvCxnSpPr>
        <p:spPr>
          <a:xfrm flipV="1">
            <a:off x="6948264" y="3429000"/>
            <a:ext cx="504056" cy="1440160"/>
          </a:xfrm>
          <a:prstGeom prst="straightConnector1">
            <a:avLst/>
          </a:prstGeom>
          <a:ln>
            <a:solidFill>
              <a:srgbClr val="F2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CasellaDiTesto 3"/>
          <p:cNvSpPr txBox="1"/>
          <p:nvPr/>
        </p:nvSpPr>
        <p:spPr>
          <a:xfrm>
            <a:off x="5940152" y="5085184"/>
            <a:ext cx="2974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SPECIE ATTIVA</a:t>
            </a:r>
            <a:endParaRPr lang="it-IT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89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Elisa\Dropbox\biodiesel\NormalAppImage(9)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9711"/>
            <a:ext cx="9144000" cy="6098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18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La mappa è stata realizzata con </a:t>
            </a:r>
            <a:r>
              <a:rPr lang="it-IT" dirty="0" err="1" smtClean="0"/>
              <a:t>Cmap</a:t>
            </a:r>
            <a:r>
              <a:rPr lang="it-IT" dirty="0" smtClean="0"/>
              <a:t> </a:t>
            </a:r>
            <a:r>
              <a:rPr lang="it-IT" dirty="0" err="1" smtClean="0"/>
              <a:t>Tolls</a:t>
            </a:r>
            <a:r>
              <a:rPr lang="it-IT" dirty="0" smtClean="0"/>
              <a:t> ed è reperibile in rete:</a:t>
            </a:r>
          </a:p>
          <a:p>
            <a:pPr marL="0" indent="0">
              <a:buNone/>
            </a:pPr>
            <a:r>
              <a:rPr lang="it-IT" dirty="0" err="1" smtClean="0"/>
              <a:t>Cmap</a:t>
            </a:r>
            <a:r>
              <a:rPr lang="it-IT" dirty="0" smtClean="0"/>
              <a:t> in rete</a:t>
            </a:r>
          </a:p>
          <a:p>
            <a:pPr marL="0" indent="0">
              <a:buNone/>
            </a:pPr>
            <a:r>
              <a:rPr lang="it-IT" dirty="0" smtClean="0"/>
              <a:t>IHMC Public </a:t>
            </a:r>
            <a:r>
              <a:rPr lang="it-IT" dirty="0" err="1" smtClean="0"/>
              <a:t>Cmap</a:t>
            </a:r>
            <a:r>
              <a:rPr lang="it-IT" dirty="0" smtClean="0"/>
              <a:t>(2)</a:t>
            </a:r>
          </a:p>
          <a:p>
            <a:pPr marL="0" indent="0">
              <a:buNone/>
            </a:pPr>
            <a:r>
              <a:rPr lang="it-IT" dirty="0" smtClean="0"/>
              <a:t>Cartella </a:t>
            </a:r>
            <a:r>
              <a:rPr lang="it-IT" dirty="0" err="1" smtClean="0"/>
              <a:t>Elisa_Polesel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PUOI MODIFICARLA e/o AMPLIARLA IN BASE ALLE TUE ESIGENZE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44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61</Words>
  <Application>Microsoft Office PowerPoint</Application>
  <PresentationFormat>Presentazione su schermo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1" baseType="lpstr">
      <vt:lpstr>Tema di Office</vt:lpstr>
      <vt:lpstr>1_Tema di Office</vt:lpstr>
      <vt:lpstr>Presentazione standard di PowerPoint</vt:lpstr>
      <vt:lpstr>Presentazione standard di PowerPoint</vt:lpstr>
      <vt:lpstr>Presentazione standard di PowerPoint</vt:lpstr>
      <vt:lpstr>STADI DELLA TRANSESTERIFICAZIONE ALCALINA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STADI DELLA TRANSESTERIFICAZIONE ALCALINA</dc:title>
  <dc:creator>Elisa</dc:creator>
  <cp:lastModifiedBy>Elisa</cp:lastModifiedBy>
  <cp:revision>27</cp:revision>
  <dcterms:created xsi:type="dcterms:W3CDTF">2015-06-07T06:13:48Z</dcterms:created>
  <dcterms:modified xsi:type="dcterms:W3CDTF">2015-06-19T04:47:23Z</dcterms:modified>
</cp:coreProperties>
</file>