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5ACCF-5BDA-4779-9466-794F2BF613EF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C5E7-1E4A-45DA-ACCA-05E514FCD9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27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C5E7-1E4A-45DA-ACCA-05E514FCD9C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4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BDD08-D8D3-40CC-BD7C-71FBAA5E6EA1}" type="datetimeFigureOut">
              <a:rPr lang="es-ES" smtClean="0"/>
              <a:t>10/08/2015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9C9674-F3B1-444B-A63B-6F7C1532ADA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es.wikipedia.org/wiki/Cefale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es.wikipedia.org/wiki/Fieb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es.wikipedia.org/wiki/Diarrea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s.wikipedia.org/wiki/Dieta_blan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DATOS REFERENCIALES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FACULTAD: MEDICINA</a:t>
            </a:r>
          </a:p>
          <a:p>
            <a:r>
              <a:rPr lang="es-CL" dirty="0" smtClean="0"/>
              <a:t>CARRERA: MEDICINA</a:t>
            </a:r>
          </a:p>
          <a:p>
            <a:r>
              <a:rPr lang="es-CL" dirty="0" smtClean="0"/>
              <a:t>AÑO: 5TO</a:t>
            </a:r>
          </a:p>
          <a:p>
            <a:r>
              <a:rPr lang="es-CL" dirty="0" smtClean="0"/>
              <a:t>ASIGNATURA: INFECTOLOGIA</a:t>
            </a:r>
          </a:p>
          <a:p>
            <a:r>
              <a:rPr lang="es-CL" dirty="0" smtClean="0"/>
              <a:t>TIEMPO ESTIMADO DE LA CLASE: 45 MINUTOS</a:t>
            </a:r>
          </a:p>
          <a:p>
            <a:r>
              <a:rPr lang="es-CL" smtClean="0"/>
              <a:t>EN </a:t>
            </a:r>
            <a:r>
              <a:rPr lang="es-CL" smtClean="0"/>
              <a:t>AULA VIRTUAL </a:t>
            </a:r>
            <a:r>
              <a:rPr lang="es-CL" smtClean="0"/>
              <a:t>Y </a:t>
            </a:r>
            <a:r>
              <a:rPr lang="es-CL" smtClean="0"/>
              <a:t> LABORATORIO PRESCENCIAL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0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229600" cy="1143000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chemeClr val="bg1"/>
                </a:solidFill>
              </a:rPr>
              <a:t>GRACIAS……</a:t>
            </a:r>
            <a:endParaRPr lang="es-E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>	</a:t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115616" y="2255168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dirty="0"/>
              <a:t>ENTEROBACTERIAS</a:t>
            </a:r>
            <a:br>
              <a:rPr lang="es-ES" sz="4800" dirty="0"/>
            </a:br>
            <a:r>
              <a:rPr lang="es-ES" sz="4800" dirty="0"/>
              <a:t>(</a:t>
            </a:r>
            <a:r>
              <a:rPr lang="es-ES" sz="4800" i="1" dirty="0"/>
              <a:t>Salmonella</a:t>
            </a:r>
            <a:r>
              <a:rPr lang="es-ES" sz="4800" dirty="0" smtClean="0"/>
              <a:t>)</a:t>
            </a:r>
          </a:p>
          <a:p>
            <a:pPr algn="r"/>
            <a:r>
              <a:rPr lang="es-ES" sz="4800" dirty="0"/>
              <a:t/>
            </a:r>
            <a:br>
              <a:rPr lang="es-ES" sz="4800" dirty="0"/>
            </a:br>
            <a:r>
              <a:rPr lang="es-ES" sz="4800" dirty="0"/>
              <a:t>FIEBRE TIFOIDEA</a:t>
            </a:r>
          </a:p>
        </p:txBody>
      </p:sp>
    </p:spTree>
    <p:extLst>
      <p:ext uri="{BB962C8B-B14F-4D97-AF65-F5344CB8AC3E}">
        <p14:creationId xmlns:p14="http://schemas.microsoft.com/office/powerpoint/2010/main" val="9667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OBJETIVO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Distinguir </a:t>
            </a:r>
            <a:r>
              <a:rPr lang="es-ES" dirty="0"/>
              <a:t>la fiebre </a:t>
            </a:r>
            <a:r>
              <a:rPr lang="es-ES" dirty="0" smtClean="0"/>
              <a:t>tifoidea como una infección intestinal y a </a:t>
            </a:r>
            <a:r>
              <a:rPr lang="es-ES" i="1" dirty="0"/>
              <a:t>Salmonella</a:t>
            </a:r>
            <a:r>
              <a:rPr lang="es-ES" dirty="0"/>
              <a:t> como </a:t>
            </a:r>
            <a:r>
              <a:rPr lang="es-ES" dirty="0" smtClean="0"/>
              <a:t>la </a:t>
            </a:r>
            <a:r>
              <a:rPr lang="es-ES" dirty="0" err="1"/>
              <a:t>enterobacteria</a:t>
            </a:r>
            <a:r>
              <a:rPr lang="es-ES" dirty="0"/>
              <a:t> patógena </a:t>
            </a:r>
            <a:r>
              <a:rPr lang="es-ES" dirty="0" smtClean="0"/>
              <a:t>responsable , </a:t>
            </a:r>
            <a:r>
              <a:rPr lang="es-ES" dirty="0"/>
              <a:t>sus mecanismos de </a:t>
            </a:r>
            <a:r>
              <a:rPr lang="es-ES" dirty="0" smtClean="0"/>
              <a:t>patogenicidad </a:t>
            </a:r>
            <a:r>
              <a:rPr lang="es-ES" dirty="0"/>
              <a:t>a través de técnicas de laboratorio, para su diagnóstico, </a:t>
            </a:r>
            <a:r>
              <a:rPr lang="es-ES" dirty="0" smtClean="0"/>
              <a:t>tratamiento,  prevención </a:t>
            </a:r>
            <a:r>
              <a:rPr lang="es-ES" dirty="0"/>
              <a:t>y </a:t>
            </a:r>
            <a:r>
              <a:rPr lang="es-ES" dirty="0" smtClean="0"/>
              <a:t>control en la salud </a:t>
            </a:r>
            <a:r>
              <a:rPr lang="es-ES" smtClean="0"/>
              <a:t>de la comunidad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0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4330824" cy="5631904"/>
          </a:xfrm>
        </p:spPr>
        <p:txBody>
          <a:bodyPr/>
          <a:lstStyle/>
          <a:p>
            <a:r>
              <a:rPr lang="es-ES" b="1" dirty="0"/>
              <a:t>DEFINICION</a:t>
            </a:r>
            <a:r>
              <a:rPr lang="es-ES" b="1" dirty="0" smtClean="0"/>
              <a:t>.-</a:t>
            </a:r>
            <a:r>
              <a:rPr lang="es-ES" dirty="0" smtClean="0"/>
              <a:t> es </a:t>
            </a:r>
            <a:r>
              <a:rPr lang="es-ES" dirty="0"/>
              <a:t>una enfermedad </a:t>
            </a:r>
            <a:r>
              <a:rPr lang="es-ES" dirty="0" smtClean="0"/>
              <a:t>infecciosa </a:t>
            </a:r>
          </a:p>
          <a:p>
            <a:endParaRPr lang="es-ES" i="1" dirty="0"/>
          </a:p>
          <a:p>
            <a:r>
              <a:rPr lang="es-ES" i="1" dirty="0" smtClean="0"/>
              <a:t>Salmonella </a:t>
            </a:r>
            <a:r>
              <a:rPr lang="es-ES" i="1" dirty="0" err="1"/>
              <a:t>typhi</a:t>
            </a:r>
            <a:r>
              <a:rPr lang="es-ES" i="1" dirty="0"/>
              <a:t> </a:t>
            </a:r>
            <a:endParaRPr lang="es-ES" i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 reservorio principal es </a:t>
            </a:r>
            <a:r>
              <a:rPr lang="es-ES" dirty="0"/>
              <a:t>humano.</a:t>
            </a:r>
          </a:p>
          <a:p>
            <a:endParaRPr lang="es-ES" dirty="0"/>
          </a:p>
        </p:txBody>
      </p:sp>
      <p:sp>
        <p:nvSpPr>
          <p:cNvPr id="4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uis\AppData\Local\Temp\Rar$DIa0.953\salm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9117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570879" cy="25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2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r>
              <a:rPr lang="es-ES" b="1" dirty="0"/>
              <a:t>SINTOMATOLOGIA.-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>
                <a:hlinkClick r:id="rId2" tooltip="Fiebre"/>
              </a:rPr>
              <a:t>fiebre</a:t>
            </a:r>
            <a:r>
              <a:rPr lang="es-ES" dirty="0" smtClean="0"/>
              <a:t> hasta </a:t>
            </a:r>
            <a:r>
              <a:rPr lang="es-ES" dirty="0"/>
              <a:t>alcanzar 39-40 °C, </a:t>
            </a:r>
            <a:endParaRPr lang="es-ES" dirty="0" smtClean="0"/>
          </a:p>
          <a:p>
            <a:r>
              <a:rPr lang="es-ES" dirty="0" smtClean="0">
                <a:hlinkClick r:id="rId3" tooltip="Cefalea"/>
              </a:rPr>
              <a:t>cefalea</a:t>
            </a:r>
            <a:r>
              <a:rPr lang="es-ES" dirty="0"/>
              <a:t>, vómitos y </a:t>
            </a:r>
            <a:r>
              <a:rPr lang="es-ES" dirty="0">
                <a:hlinkClick r:id="rId4" tooltip="Diarrea"/>
              </a:rPr>
              <a:t>diarrea</a:t>
            </a:r>
            <a:r>
              <a:rPr lang="es-ES" dirty="0"/>
              <a:t> y dolor abdominal en ocasiones sangrado nasal.</a:t>
            </a:r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4" y="3368624"/>
            <a:ext cx="2924458" cy="19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20" y="2285372"/>
            <a:ext cx="1752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87" y="2833760"/>
            <a:ext cx="2028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12" y="2414661"/>
            <a:ext cx="1676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luis\AppData\Local\Temp\Rar$DIa0.087\salmo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42" y="486916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5266928" cy="5703912"/>
          </a:xfrm>
        </p:spPr>
        <p:txBody>
          <a:bodyPr>
            <a:normAutofit/>
          </a:bodyPr>
          <a:lstStyle/>
          <a:p>
            <a:r>
              <a:rPr lang="es-ES" b="1" dirty="0"/>
              <a:t>DIAGNOSTICO.-</a:t>
            </a:r>
            <a:r>
              <a:rPr lang="es-ES" dirty="0"/>
              <a:t> Para el diagnóstico, se utiliza la </a:t>
            </a:r>
            <a:endParaRPr lang="es-ES" dirty="0" smtClean="0"/>
          </a:p>
          <a:p>
            <a:r>
              <a:rPr lang="es-ES" dirty="0" smtClean="0"/>
              <a:t>prueba </a:t>
            </a:r>
            <a:r>
              <a:rPr lang="es-ES" dirty="0"/>
              <a:t>de </a:t>
            </a:r>
            <a:r>
              <a:rPr lang="es-ES" dirty="0" err="1"/>
              <a:t>Widal</a:t>
            </a:r>
            <a:r>
              <a:rPr lang="es-ES" dirty="0"/>
              <a:t> en sangre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TRATAMIENTO.-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 smtClean="0"/>
              <a:t>ciprofloxacina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Para la deshidratación, sueros.</a:t>
            </a:r>
          </a:p>
          <a:p>
            <a:r>
              <a:rPr lang="es-ES" dirty="0" smtClean="0"/>
              <a:t> </a:t>
            </a:r>
            <a:r>
              <a:rPr lang="es-ES" dirty="0" smtClean="0">
                <a:hlinkClick r:id="rId2" tooltip="Dieta blanda"/>
              </a:rPr>
              <a:t>dieta </a:t>
            </a:r>
            <a:r>
              <a:rPr lang="es-ES" dirty="0">
                <a:hlinkClick r:id="rId2" tooltip="Dieta blanda"/>
              </a:rPr>
              <a:t>blanda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72136" cy="32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es-ES" b="1" dirty="0"/>
              <a:t>PREVENCION Y CONTROL</a:t>
            </a:r>
            <a:r>
              <a:rPr lang="es-ES" b="1" dirty="0" smtClean="0"/>
              <a:t>.-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3019"/>
            <a:ext cx="299110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5748"/>
            <a:ext cx="2562078" cy="215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6" y="3291147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69" y="3463850"/>
            <a:ext cx="2654292" cy="19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luis\AppData\Local\Temp\Rar$DIa0.838\salmo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80" y="11504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61" y="3301155"/>
            <a:ext cx="2931227" cy="214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28384" cy="60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130</Words>
  <Application>Microsoft Office PowerPoint</Application>
  <PresentationFormat>Presentación en pantalla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Flujo</vt:lpstr>
      <vt:lpstr>DATOS REFERENCIALES</vt:lpstr>
      <vt:lpstr>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GRACIAS……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ENTEROBACTERIAS (Salmonella)</dc:title>
  <dc:creator>luis</dc:creator>
  <cp:lastModifiedBy>HP</cp:lastModifiedBy>
  <cp:revision>16</cp:revision>
  <dcterms:created xsi:type="dcterms:W3CDTF">2015-05-27T23:56:35Z</dcterms:created>
  <dcterms:modified xsi:type="dcterms:W3CDTF">2015-08-10T19:20:39Z</dcterms:modified>
</cp:coreProperties>
</file>