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192.168.230.31\x-line\Dentsu SPAT\TS Account\CIS延伸\0529 多品項設計修正\台灣之星ppt首頁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" t="50000" r="249"/>
          <a:stretch>
            <a:fillRect/>
          </a:stretch>
        </p:blipFill>
        <p:spPr bwMode="auto">
          <a:xfrm>
            <a:off x="-22225" y="3463925"/>
            <a:ext cx="9234488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 userDrawn="1"/>
        </p:nvSpPr>
        <p:spPr>
          <a:xfrm>
            <a:off x="-22225" y="0"/>
            <a:ext cx="9234488" cy="357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2924175" y="2852738"/>
            <a:ext cx="3384550" cy="342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sz="1630" b="1" spc="300" dirty="0">
                <a:solidFill>
                  <a:srgbClr val="85276B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sz="1630" b="1" spc="300" dirty="0">
              <a:solidFill>
                <a:srgbClr val="85276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1346200"/>
            <a:ext cx="31051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4"/>
          <p:cNvSpPr txBox="1">
            <a:spLocks noChangeArrowheads="1"/>
          </p:cNvSpPr>
          <p:nvPr userDrawn="1"/>
        </p:nvSpPr>
        <p:spPr bwMode="auto">
          <a:xfrm>
            <a:off x="7748588" y="6669088"/>
            <a:ext cx="1476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r>
              <a:rPr kumimoji="0" lang="en-US" altLang="zh-TW" sz="800" dirty="0" smtClean="0">
                <a:solidFill>
                  <a:schemeClr val="accent2"/>
                </a:solidFill>
                <a:latin typeface="Calibri" pitchFamily="34" charset="0"/>
              </a:rPr>
              <a:t>2016.02 v3</a:t>
            </a:r>
            <a:endParaRPr kumimoji="0" lang="zh-TW" altLang="en-US" sz="800" dirty="0" smtClean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403648" y="4005064"/>
            <a:ext cx="6480720" cy="1470025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副標題 2"/>
          <p:cNvSpPr>
            <a:spLocks noGrp="1"/>
          </p:cNvSpPr>
          <p:nvPr>
            <p:ph type="subTitle" idx="1"/>
          </p:nvPr>
        </p:nvSpPr>
        <p:spPr>
          <a:xfrm>
            <a:off x="1371600" y="5450681"/>
            <a:ext cx="6512768" cy="6724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11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C078-59D5-4013-ACCB-FF1F43BAE4EC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12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90DB-555A-475A-A36A-D828970356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5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D3C9-C223-43A2-BEEB-469FD1134181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69DA-32F6-4F89-BDE8-E80BECBF0A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260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19E4-3529-479E-8CF5-144BD0708CAD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43119-8AB0-4DB0-9794-A537051CD6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0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88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35283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5D61-97DF-4433-821B-96AD056A9401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7D2B-1E50-485E-BC24-A5D7F45033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38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EF4B-64E6-4343-A65B-C77FF1ADCB4E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16F1-5263-418E-B706-6474339099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17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57399" y="404664"/>
            <a:ext cx="6635081" cy="7649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75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7399" y="404664"/>
            <a:ext cx="6419057" cy="76492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>
            <a:lvl1pPr>
              <a:defRPr>
                <a:latin typeface="+mn-lt"/>
                <a:ea typeface="微軟正黑體" pitchFamily="34" charset="-120"/>
              </a:defRPr>
            </a:lvl1pPr>
            <a:lvl2pPr>
              <a:defRPr>
                <a:latin typeface="+mn-lt"/>
                <a:ea typeface="微軟正黑體" pitchFamily="34" charset="-120"/>
              </a:defRPr>
            </a:lvl2pPr>
            <a:lvl3pPr>
              <a:defRPr>
                <a:latin typeface="+mn-lt"/>
                <a:ea typeface="微軟正黑體" pitchFamily="34" charset="-120"/>
              </a:defRPr>
            </a:lvl3pPr>
            <a:lvl4pPr>
              <a:defRPr>
                <a:latin typeface="+mn-lt"/>
                <a:ea typeface="微軟正黑體" pitchFamily="34" charset="-120"/>
              </a:defRPr>
            </a:lvl4pPr>
            <a:lvl5pPr>
              <a:defRPr>
                <a:latin typeface="+mn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34EA-D83F-4559-8785-661BE6B8A9E5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67CB-CAAD-4EFB-92F7-A6F31648B1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57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fn-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037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桃紅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113"/>
            <a:ext cx="91471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095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綠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113"/>
            <a:ext cx="91471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49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橘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pt\台灣之星ppt-分隔頁-藍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x109.X-LINE\Desktop\ppt\2\台灣之星ppt-內容頁2-0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 userDrawn="1"/>
        </p:nvSpPr>
        <p:spPr>
          <a:xfrm rot="20160000">
            <a:off x="3194050" y="5773738"/>
            <a:ext cx="36845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buFont typeface="Century" pitchFamily="18" charset="0"/>
              <a:buNone/>
              <a:defRPr/>
            </a:pP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最高</a:t>
            </a:r>
            <a:r>
              <a:rPr lang="en-US" altLang="zh-TW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CP</a:t>
            </a:r>
            <a:r>
              <a:rPr lang="zh-TW" altLang="en-US" b="1" spc="3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值 ∙ 服務好 ∙ 專業佳</a:t>
            </a:r>
            <a:endParaRPr lang="en-US" altLang="zh-TW" b="1" spc="3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597659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30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864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微軟正黑體" pitchFamily="34" charset="-120"/>
              </a:defRPr>
            </a:lvl1pPr>
            <a:lvl2pPr>
              <a:defRPr sz="2000">
                <a:latin typeface="+mn-lt"/>
                <a:ea typeface="微軟正黑體" pitchFamily="34" charset="-120"/>
              </a:defRPr>
            </a:lvl2pPr>
            <a:lvl3pPr>
              <a:defRPr sz="1800">
                <a:latin typeface="+mn-lt"/>
                <a:ea typeface="微軟正黑體" pitchFamily="34" charset="-120"/>
              </a:defRPr>
            </a:lvl3pPr>
            <a:lvl4pPr>
              <a:defRPr sz="1600">
                <a:latin typeface="+mn-lt"/>
                <a:ea typeface="微軟正黑體" pitchFamily="34" charset="-120"/>
              </a:defRPr>
            </a:lvl4pPr>
            <a:lvl5pPr>
              <a:defRPr sz="1600">
                <a:latin typeface="+mn-lt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09864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微軟正黑體" pitchFamily="34" charset="-120"/>
              </a:defRPr>
            </a:lvl1pPr>
            <a:lvl2pPr>
              <a:defRPr sz="2000">
                <a:latin typeface="+mn-lt"/>
                <a:ea typeface="微軟正黑體" pitchFamily="34" charset="-120"/>
              </a:defRPr>
            </a:lvl2pPr>
            <a:lvl3pPr>
              <a:defRPr sz="1800">
                <a:latin typeface="+mn-lt"/>
                <a:ea typeface="微軟正黑體" pitchFamily="34" charset="-120"/>
              </a:defRPr>
            </a:lvl3pPr>
            <a:lvl4pPr>
              <a:defRPr sz="1600">
                <a:latin typeface="+mn-lt"/>
                <a:ea typeface="微軟正黑體" pitchFamily="34" charset="-120"/>
              </a:defRPr>
            </a:lvl4pPr>
            <a:lvl5pPr>
              <a:defRPr sz="1600">
                <a:latin typeface="+mn-lt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72E8-BFB1-45CF-9C19-9A514D390965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C329-AC60-4592-8392-FA7CE23113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0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109.X-LINE\Desktop\ppt\2\台灣之星ppt-內容頁2-01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1277" r="86021" b="92493"/>
          <a:stretch>
            <a:fillRect/>
          </a:stretch>
        </p:blipFill>
        <p:spPr bwMode="auto">
          <a:xfrm>
            <a:off x="73025" y="260350"/>
            <a:ext cx="17621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fld id="{C016759A-400A-4B4A-B609-9F7D0DD42CAD}" type="datetimeFigureOut">
              <a:rPr lang="zh-TW" altLang="en-US"/>
              <a:pPr>
                <a:defRPr/>
              </a:pPr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>
              <a:defRPr/>
            </a:pPr>
            <a:fld id="{5C4BBBFD-BF63-498E-B444-6470B542F8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1" name="Picture 2" descr="C:\Users\x109.X-LINE\Desktop\ppt\2\台灣之星ppt-內容頁2-0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" t="7214" r="3362" b="88908"/>
          <a:stretch>
            <a:fillRect/>
          </a:stretch>
        </p:blipFill>
        <p:spPr bwMode="auto">
          <a:xfrm>
            <a:off x="80963" y="987425"/>
            <a:ext cx="906303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257425" y="512763"/>
            <a:ext cx="66357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53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54" r:id="rId9"/>
    <p:sldLayoutId id="2147483955" r:id="rId10"/>
    <p:sldLayoutId id="2147483956" r:id="rId11"/>
    <p:sldLayoutId id="2147483957" r:id="rId12"/>
    <p:sldLayoutId id="2147483958" r:id="rId13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微軟正黑體" pitchFamily="34" charset="-120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Century" pitchFamily="18" charset="0"/>
        <a:buChar char="►"/>
        <a:defRPr sz="28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5276B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微軟正黑體" pitchFamily="34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小額付費</a:t>
            </a:r>
            <a:r>
              <a:rPr lang="en-US" altLang="zh-TW" dirty="0" smtClean="0"/>
              <a:t>-</a:t>
            </a:r>
            <a:r>
              <a:rPr lang="zh-TW" altLang="en-US" dirty="0" smtClean="0"/>
              <a:t>用戶開通後如何使用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64977"/>
              </p:ext>
            </p:extLst>
          </p:nvPr>
        </p:nvGraphicFramePr>
        <p:xfrm>
          <a:off x="323528" y="1340768"/>
          <a:ext cx="8568952" cy="2376264"/>
        </p:xfrm>
        <a:graphic>
          <a:graphicData uri="http://schemas.openxmlformats.org/drawingml/2006/table">
            <a:tbl>
              <a:tblPr firstRow="1" firstCol="1" bandRow="1"/>
              <a:tblGrid>
                <a:gridCol w="8568952"/>
              </a:tblGrid>
              <a:tr h="67184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Q</a:t>
                      </a:r>
                      <a:r>
                        <a:rPr lang="zh-TW" altLang="en-US" sz="1600" b="1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：用戶開通以後要怎麼使用小額付費</a:t>
                      </a:r>
                      <a:r>
                        <a:rPr lang="en-US" altLang="zh-TW" sz="1600" b="1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?</a:t>
                      </a:r>
                      <a:endParaRPr lang="zh-TW" alt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70441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</a:t>
                      </a:r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：開通後於台灣之星合作商家的網頁，於確認購買的數位商品，並選擇「台灣之星小額付款」後，即會進入「台灣之星小額付款認證頁」。</a:t>
                      </a:r>
                      <a:endParaRPr lang="zh-TW" alt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輸入「行動電話號碼」、「台灣之星會員密碼</a:t>
                      </a:r>
                      <a:r>
                        <a:rPr lang="en-US" alt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或身分證後</a:t>
                      </a:r>
                      <a:r>
                        <a:rPr lang="en-US" alt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碼</a:t>
                      </a:r>
                      <a:r>
                        <a:rPr lang="en-US" alt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」、及「小額付款安全碼」後，經台灣之星認證中心認證及商家確認無誤後，即完成此筆交易。</a:t>
                      </a:r>
                      <a:endParaRPr lang="zh-TW" alt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參閱路徑：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官網</a:t>
                      </a:r>
                      <a:r>
                        <a:rPr lang="en-US" altLang="zh-TW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zh-TW" altLang="en-US" sz="16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服務專區→加值服務→小額付款</a:t>
                      </a:r>
                      <a:endParaRPr lang="zh-TW" alt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0" y="210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" y="4149080"/>
            <a:ext cx="914400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17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130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Default Theme</vt:lpstr>
      <vt:lpstr>小額付費-用戶開通後如何使用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小額付費-用戶開通後如何使用</dc:title>
  <dc:creator>Yulli Juan (阮昱潔)</dc:creator>
  <cp:lastModifiedBy>Yulli Juan (阮昱潔)</cp:lastModifiedBy>
  <cp:revision>1</cp:revision>
  <dcterms:created xsi:type="dcterms:W3CDTF">2016-02-16T17:21:12Z</dcterms:created>
  <dcterms:modified xsi:type="dcterms:W3CDTF">2016-02-16T17:23:33Z</dcterms:modified>
</cp:coreProperties>
</file>