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3" r:id="rId2"/>
    <p:sldId id="325" r:id="rId3"/>
    <p:sldId id="326" r:id="rId4"/>
    <p:sldId id="277" r:id="rId5"/>
    <p:sldId id="300" r:id="rId6"/>
    <p:sldId id="331" r:id="rId7"/>
    <p:sldId id="332" r:id="rId8"/>
    <p:sldId id="333" r:id="rId9"/>
    <p:sldId id="334" r:id="rId10"/>
    <p:sldId id="335" r:id="rId11"/>
    <p:sldId id="341" r:id="rId12"/>
    <p:sldId id="327" r:id="rId13"/>
    <p:sldId id="342" r:id="rId14"/>
    <p:sldId id="343" r:id="rId15"/>
    <p:sldId id="338" r:id="rId1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FF"/>
    <a:srgbClr val="0099A5"/>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662"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A4A92-7EF4-491E-BC43-193768D45D02}"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CO"/>
        </a:p>
      </dgm:t>
    </dgm:pt>
    <dgm:pt modelId="{DABB2926-889B-4A9E-A87C-93CA281841B6}">
      <dgm:prSet phldrT="[Texto]"/>
      <dgm:spPr/>
      <dgm:t>
        <a:bodyPr/>
        <a:lstStyle/>
        <a:p>
          <a:r>
            <a:rPr lang="es-CO" dirty="0" smtClean="0"/>
            <a:t>Nodos Quindío, </a:t>
          </a:r>
          <a:r>
            <a:rPr lang="es-CO" b="1" dirty="0" smtClean="0"/>
            <a:t>Bolívar, </a:t>
          </a:r>
          <a:r>
            <a:rPr lang="es-CO" dirty="0" smtClean="0"/>
            <a:t>D.C., Meta, Santander, Tolima, Valle </a:t>
          </a:r>
          <a:endParaRPr lang="es-CO" dirty="0"/>
        </a:p>
      </dgm:t>
    </dgm:pt>
    <dgm:pt modelId="{43281AE1-7326-4831-91F9-2121AEC4B6AF}" type="parTrans" cxnId="{8CE5DF02-E2EE-437F-90F4-C3DE3BD65D8D}">
      <dgm:prSet/>
      <dgm:spPr/>
      <dgm:t>
        <a:bodyPr/>
        <a:lstStyle/>
        <a:p>
          <a:endParaRPr lang="es-CO"/>
        </a:p>
      </dgm:t>
    </dgm:pt>
    <dgm:pt modelId="{98544C1B-4302-4B68-88C9-7B4A962541C9}" type="sibTrans" cxnId="{8CE5DF02-E2EE-437F-90F4-C3DE3BD65D8D}">
      <dgm:prSet/>
      <dgm:spPr/>
      <dgm:t>
        <a:bodyPr/>
        <a:lstStyle/>
        <a:p>
          <a:endParaRPr lang="es-CO"/>
        </a:p>
      </dgm:t>
    </dgm:pt>
    <dgm:pt modelId="{A8B1FE00-4412-428F-8910-72B813DE84F6}">
      <dgm:prSet phldrT="[Texto]"/>
      <dgm:spPr/>
      <dgm:t>
        <a:bodyPr/>
        <a:lstStyle/>
        <a:p>
          <a:r>
            <a:rPr lang="es-CO" dirty="0" smtClean="0"/>
            <a:t>Nodo Bolívar (Amazonas, Arauca, Bolívar, Casanare, Córdoba, Guajira, Huila, Magdalena, Norte de Santander y Sucre</a:t>
          </a:r>
          <a:endParaRPr lang="es-CO" dirty="0"/>
        </a:p>
      </dgm:t>
    </dgm:pt>
    <dgm:pt modelId="{4358DBF1-28C0-4FB3-8EA1-D9AF0ED3A74E}" type="parTrans" cxnId="{D8FF6ABC-4EAA-44EB-B2F4-D32F0DD3D5CC}">
      <dgm:prSet/>
      <dgm:spPr/>
      <dgm:t>
        <a:bodyPr/>
        <a:lstStyle/>
        <a:p>
          <a:endParaRPr lang="es-CO"/>
        </a:p>
      </dgm:t>
    </dgm:pt>
    <dgm:pt modelId="{FF0AAD1A-8684-43B8-B233-DC48CB2D43C5}" type="sibTrans" cxnId="{D8FF6ABC-4EAA-44EB-B2F4-D32F0DD3D5CC}">
      <dgm:prSet/>
      <dgm:spPr/>
      <dgm:t>
        <a:bodyPr/>
        <a:lstStyle/>
        <a:p>
          <a:endParaRPr lang="es-CO"/>
        </a:p>
      </dgm:t>
    </dgm:pt>
    <dgm:pt modelId="{C85022CC-AF97-4143-960A-53EF99C09612}">
      <dgm:prSet phldrT="[Texto]"/>
      <dgm:spPr/>
      <dgm:t>
        <a:bodyPr/>
        <a:lstStyle/>
        <a:p>
          <a:r>
            <a:rPr lang="es-CO" dirty="0" smtClean="0"/>
            <a:t>Soporte Técnico Nivel 1 (1) </a:t>
          </a:r>
          <a:br>
            <a:rPr lang="es-CO" dirty="0" smtClean="0"/>
          </a:br>
          <a:r>
            <a:rPr lang="es-CO" dirty="0" smtClean="0"/>
            <a:t>Soporte Técnico Nivel 2 (1)</a:t>
          </a:r>
          <a:br>
            <a:rPr lang="es-CO" dirty="0" smtClean="0"/>
          </a:br>
          <a:r>
            <a:rPr lang="es-CO" dirty="0" smtClean="0"/>
            <a:t>Consejeros Académicos Virtuales (7)</a:t>
          </a:r>
          <a:br>
            <a:rPr lang="es-CO" dirty="0" smtClean="0"/>
          </a:br>
          <a:r>
            <a:rPr lang="es-CO" dirty="0" smtClean="0"/>
            <a:t>Equipo Didáctico Pedagógico (5)</a:t>
          </a:r>
          <a:br>
            <a:rPr lang="es-CO" dirty="0" smtClean="0"/>
          </a:br>
          <a:r>
            <a:rPr lang="es-CO" dirty="0" smtClean="0"/>
            <a:t>Gestor Virtual (5)</a:t>
          </a:r>
          <a:br>
            <a:rPr lang="es-CO" dirty="0" smtClean="0"/>
          </a:br>
          <a:r>
            <a:rPr lang="es-CO" dirty="0" smtClean="0"/>
            <a:t>Programadores (7)</a:t>
          </a:r>
        </a:p>
      </dgm:t>
    </dgm:pt>
    <dgm:pt modelId="{5894A273-5DD4-4CC9-9968-0EFF29C0A0F3}" type="parTrans" cxnId="{54B57E1B-48E5-40E0-B384-CF50CEF79020}">
      <dgm:prSet/>
      <dgm:spPr/>
      <dgm:t>
        <a:bodyPr/>
        <a:lstStyle/>
        <a:p>
          <a:endParaRPr lang="es-CO"/>
        </a:p>
      </dgm:t>
    </dgm:pt>
    <dgm:pt modelId="{4A87B60B-20B6-4462-90C2-A6D76800E31E}" type="sibTrans" cxnId="{54B57E1B-48E5-40E0-B384-CF50CEF79020}">
      <dgm:prSet/>
      <dgm:spPr/>
      <dgm:t>
        <a:bodyPr/>
        <a:lstStyle/>
        <a:p>
          <a:endParaRPr lang="es-CO"/>
        </a:p>
      </dgm:t>
    </dgm:pt>
    <dgm:pt modelId="{4F514870-A10C-458E-A4C0-D2816A48F677}">
      <dgm:prSet phldrT="[Texto]"/>
      <dgm:spPr/>
      <dgm:t>
        <a:bodyPr/>
        <a:lstStyle/>
        <a:p>
          <a:r>
            <a:rPr lang="es-CO" dirty="0" smtClean="0"/>
            <a:t>Director Regional - Subdirectores </a:t>
          </a:r>
          <a:br>
            <a:rPr lang="es-CO" dirty="0" smtClean="0"/>
          </a:br>
          <a:r>
            <a:rPr lang="es-CO" dirty="0" smtClean="0"/>
            <a:t>Coordinadores Académicos</a:t>
          </a:r>
          <a:endParaRPr lang="es-CO" dirty="0"/>
        </a:p>
      </dgm:t>
    </dgm:pt>
    <dgm:pt modelId="{FB3969F3-7499-4E76-BEF5-A006D3E1DB6E}" type="parTrans" cxnId="{8AFE664A-DA71-4B67-B044-AE1D4BF4BF35}">
      <dgm:prSet/>
      <dgm:spPr/>
      <dgm:t>
        <a:bodyPr/>
        <a:lstStyle/>
        <a:p>
          <a:endParaRPr lang="es-CO"/>
        </a:p>
      </dgm:t>
    </dgm:pt>
    <dgm:pt modelId="{78D1AF09-9611-4975-A5D6-1BD25B41C1F8}" type="sibTrans" cxnId="{8AFE664A-DA71-4B67-B044-AE1D4BF4BF35}">
      <dgm:prSet/>
      <dgm:spPr/>
      <dgm:t>
        <a:bodyPr/>
        <a:lstStyle/>
        <a:p>
          <a:endParaRPr lang="es-CO"/>
        </a:p>
      </dgm:t>
    </dgm:pt>
    <dgm:pt modelId="{C6431C2E-65CA-4574-A6CB-A7F7A55D8B4F}" type="pres">
      <dgm:prSet presAssocID="{B11A4A92-7EF4-491E-BC43-193768D45D02}" presName="hierChild1" presStyleCnt="0">
        <dgm:presLayoutVars>
          <dgm:orgChart val="1"/>
          <dgm:chPref val="1"/>
          <dgm:dir/>
          <dgm:animOne val="branch"/>
          <dgm:animLvl val="lvl"/>
          <dgm:resizeHandles/>
        </dgm:presLayoutVars>
      </dgm:prSet>
      <dgm:spPr/>
      <dgm:t>
        <a:bodyPr/>
        <a:lstStyle/>
        <a:p>
          <a:endParaRPr lang="es-CO"/>
        </a:p>
      </dgm:t>
    </dgm:pt>
    <dgm:pt modelId="{8ED60ECA-AADA-45D2-AD8E-88CF6CAD6C65}" type="pres">
      <dgm:prSet presAssocID="{DABB2926-889B-4A9E-A87C-93CA281841B6}" presName="hierRoot1" presStyleCnt="0">
        <dgm:presLayoutVars>
          <dgm:hierBranch val="init"/>
        </dgm:presLayoutVars>
      </dgm:prSet>
      <dgm:spPr/>
      <dgm:t>
        <a:bodyPr/>
        <a:lstStyle/>
        <a:p>
          <a:endParaRPr lang="es-CO"/>
        </a:p>
      </dgm:t>
    </dgm:pt>
    <dgm:pt modelId="{AA50525F-4C46-4DA8-B084-79172B0E1F58}" type="pres">
      <dgm:prSet presAssocID="{DABB2926-889B-4A9E-A87C-93CA281841B6}" presName="rootComposite1" presStyleCnt="0"/>
      <dgm:spPr/>
      <dgm:t>
        <a:bodyPr/>
        <a:lstStyle/>
        <a:p>
          <a:endParaRPr lang="es-CO"/>
        </a:p>
      </dgm:t>
    </dgm:pt>
    <dgm:pt modelId="{14E9CC3E-0DE6-4B86-AB4D-512753EF4E16}" type="pres">
      <dgm:prSet presAssocID="{DABB2926-889B-4A9E-A87C-93CA281841B6}" presName="rootText1" presStyleLbl="node0" presStyleIdx="0" presStyleCnt="2" custLinFactX="-6423" custLinFactNeighborX="-100000" custLinFactNeighborY="-91456">
        <dgm:presLayoutVars>
          <dgm:chPref val="3"/>
        </dgm:presLayoutVars>
      </dgm:prSet>
      <dgm:spPr/>
      <dgm:t>
        <a:bodyPr/>
        <a:lstStyle/>
        <a:p>
          <a:endParaRPr lang="es-CO"/>
        </a:p>
      </dgm:t>
    </dgm:pt>
    <dgm:pt modelId="{ABC8AD4B-26D5-4CD9-B518-CE489CB91C8A}" type="pres">
      <dgm:prSet presAssocID="{DABB2926-889B-4A9E-A87C-93CA281841B6}" presName="rootConnector1" presStyleLbl="node1" presStyleIdx="0" presStyleCnt="0"/>
      <dgm:spPr/>
      <dgm:t>
        <a:bodyPr/>
        <a:lstStyle/>
        <a:p>
          <a:endParaRPr lang="es-CO"/>
        </a:p>
      </dgm:t>
    </dgm:pt>
    <dgm:pt modelId="{A9456405-AAA6-49AB-BD57-930507515BEA}" type="pres">
      <dgm:prSet presAssocID="{DABB2926-889B-4A9E-A87C-93CA281841B6}" presName="hierChild2" presStyleCnt="0"/>
      <dgm:spPr/>
      <dgm:t>
        <a:bodyPr/>
        <a:lstStyle/>
        <a:p>
          <a:endParaRPr lang="es-CO"/>
        </a:p>
      </dgm:t>
    </dgm:pt>
    <dgm:pt modelId="{F2E47C09-A053-4092-A8E9-F2A506E9ED68}" type="pres">
      <dgm:prSet presAssocID="{DABB2926-889B-4A9E-A87C-93CA281841B6}" presName="hierChild3" presStyleCnt="0"/>
      <dgm:spPr/>
      <dgm:t>
        <a:bodyPr/>
        <a:lstStyle/>
        <a:p>
          <a:endParaRPr lang="es-CO"/>
        </a:p>
      </dgm:t>
    </dgm:pt>
    <dgm:pt modelId="{D5A88622-94A5-4480-8AE3-78E022A674E9}" type="pres">
      <dgm:prSet presAssocID="{A8B1FE00-4412-428F-8910-72B813DE84F6}" presName="hierRoot1" presStyleCnt="0">
        <dgm:presLayoutVars>
          <dgm:hierBranch val="hang"/>
        </dgm:presLayoutVars>
      </dgm:prSet>
      <dgm:spPr/>
      <dgm:t>
        <a:bodyPr/>
        <a:lstStyle/>
        <a:p>
          <a:endParaRPr lang="es-CO"/>
        </a:p>
      </dgm:t>
    </dgm:pt>
    <dgm:pt modelId="{D08575AD-DB73-4D33-BA1C-1F7327D115ED}" type="pres">
      <dgm:prSet presAssocID="{A8B1FE00-4412-428F-8910-72B813DE84F6}" presName="rootComposite1" presStyleCnt="0"/>
      <dgm:spPr/>
      <dgm:t>
        <a:bodyPr/>
        <a:lstStyle/>
        <a:p>
          <a:endParaRPr lang="es-CO"/>
        </a:p>
      </dgm:t>
    </dgm:pt>
    <dgm:pt modelId="{96EA157F-3FDE-4482-9076-1ED168590095}" type="pres">
      <dgm:prSet presAssocID="{A8B1FE00-4412-428F-8910-72B813DE84F6}" presName="rootText1" presStyleLbl="node0" presStyleIdx="1" presStyleCnt="2" custLinFactNeighborX="0" custLinFactNeighborY="-62770">
        <dgm:presLayoutVars>
          <dgm:chPref val="3"/>
        </dgm:presLayoutVars>
      </dgm:prSet>
      <dgm:spPr/>
      <dgm:t>
        <a:bodyPr/>
        <a:lstStyle/>
        <a:p>
          <a:endParaRPr lang="es-CO"/>
        </a:p>
      </dgm:t>
    </dgm:pt>
    <dgm:pt modelId="{DF0A5F62-48BB-4A90-812C-2B4F4406237D}" type="pres">
      <dgm:prSet presAssocID="{A8B1FE00-4412-428F-8910-72B813DE84F6}" presName="rootConnector1" presStyleLbl="node1" presStyleIdx="0" presStyleCnt="0"/>
      <dgm:spPr/>
      <dgm:t>
        <a:bodyPr/>
        <a:lstStyle/>
        <a:p>
          <a:endParaRPr lang="es-CO"/>
        </a:p>
      </dgm:t>
    </dgm:pt>
    <dgm:pt modelId="{D2E72F23-C3D3-4E10-A40D-21D2CBDC841E}" type="pres">
      <dgm:prSet presAssocID="{A8B1FE00-4412-428F-8910-72B813DE84F6}" presName="hierChild2" presStyleCnt="0"/>
      <dgm:spPr/>
      <dgm:t>
        <a:bodyPr/>
        <a:lstStyle/>
        <a:p>
          <a:endParaRPr lang="es-CO"/>
        </a:p>
      </dgm:t>
    </dgm:pt>
    <dgm:pt modelId="{1420CB56-BDAE-4492-AE13-F2C9A979BF05}" type="pres">
      <dgm:prSet presAssocID="{5894A273-5DD4-4CC9-9968-0EFF29C0A0F3}" presName="Name48" presStyleLbl="parChTrans1D2" presStyleIdx="0" presStyleCnt="2"/>
      <dgm:spPr/>
      <dgm:t>
        <a:bodyPr/>
        <a:lstStyle/>
        <a:p>
          <a:endParaRPr lang="es-CO"/>
        </a:p>
      </dgm:t>
    </dgm:pt>
    <dgm:pt modelId="{9C18EC14-9D76-4BE3-9A7D-A415DC66492E}" type="pres">
      <dgm:prSet presAssocID="{C85022CC-AF97-4143-960A-53EF99C09612}" presName="hierRoot2" presStyleCnt="0">
        <dgm:presLayoutVars>
          <dgm:hierBranch val="init"/>
        </dgm:presLayoutVars>
      </dgm:prSet>
      <dgm:spPr/>
      <dgm:t>
        <a:bodyPr/>
        <a:lstStyle/>
        <a:p>
          <a:endParaRPr lang="es-CO"/>
        </a:p>
      </dgm:t>
    </dgm:pt>
    <dgm:pt modelId="{3148446F-4EF3-4479-9D22-70E3F671B465}" type="pres">
      <dgm:prSet presAssocID="{C85022CC-AF97-4143-960A-53EF99C09612}" presName="rootComposite" presStyleCnt="0"/>
      <dgm:spPr/>
      <dgm:t>
        <a:bodyPr/>
        <a:lstStyle/>
        <a:p>
          <a:endParaRPr lang="es-CO"/>
        </a:p>
      </dgm:t>
    </dgm:pt>
    <dgm:pt modelId="{7937491A-8ECA-4C96-B69E-DC89D0E448DD}" type="pres">
      <dgm:prSet presAssocID="{C85022CC-AF97-4143-960A-53EF99C09612}" presName="rootText" presStyleLbl="node2" presStyleIdx="0" presStyleCnt="2" custLinFactNeighborX="-20761" custLinFactNeighborY="-29132">
        <dgm:presLayoutVars>
          <dgm:chPref val="3"/>
        </dgm:presLayoutVars>
      </dgm:prSet>
      <dgm:spPr/>
      <dgm:t>
        <a:bodyPr/>
        <a:lstStyle/>
        <a:p>
          <a:endParaRPr lang="es-CO"/>
        </a:p>
      </dgm:t>
    </dgm:pt>
    <dgm:pt modelId="{4C491986-273D-4833-9CB9-2EA29FC54C1D}" type="pres">
      <dgm:prSet presAssocID="{C85022CC-AF97-4143-960A-53EF99C09612}" presName="rootConnector" presStyleLbl="node2" presStyleIdx="0" presStyleCnt="2"/>
      <dgm:spPr/>
      <dgm:t>
        <a:bodyPr/>
        <a:lstStyle/>
        <a:p>
          <a:endParaRPr lang="es-CO"/>
        </a:p>
      </dgm:t>
    </dgm:pt>
    <dgm:pt modelId="{E7D75226-30A0-4FA1-9E8E-2EFE21F0628D}" type="pres">
      <dgm:prSet presAssocID="{C85022CC-AF97-4143-960A-53EF99C09612}" presName="hierChild4" presStyleCnt="0"/>
      <dgm:spPr/>
      <dgm:t>
        <a:bodyPr/>
        <a:lstStyle/>
        <a:p>
          <a:endParaRPr lang="es-CO"/>
        </a:p>
      </dgm:t>
    </dgm:pt>
    <dgm:pt modelId="{E30BABAA-8DD0-442C-8B86-BA9C160440A1}" type="pres">
      <dgm:prSet presAssocID="{C85022CC-AF97-4143-960A-53EF99C09612}" presName="hierChild5" presStyleCnt="0"/>
      <dgm:spPr/>
      <dgm:t>
        <a:bodyPr/>
        <a:lstStyle/>
        <a:p>
          <a:endParaRPr lang="es-CO"/>
        </a:p>
      </dgm:t>
    </dgm:pt>
    <dgm:pt modelId="{E19F5D74-92F7-4552-9FD0-23EF094994D8}" type="pres">
      <dgm:prSet presAssocID="{FB3969F3-7499-4E76-BEF5-A006D3E1DB6E}" presName="Name48" presStyleLbl="parChTrans1D2" presStyleIdx="1" presStyleCnt="2"/>
      <dgm:spPr/>
      <dgm:t>
        <a:bodyPr/>
        <a:lstStyle/>
        <a:p>
          <a:endParaRPr lang="es-CO"/>
        </a:p>
      </dgm:t>
    </dgm:pt>
    <dgm:pt modelId="{4F53487A-3558-4684-91F3-BD4F5566F50E}" type="pres">
      <dgm:prSet presAssocID="{4F514870-A10C-458E-A4C0-D2816A48F677}" presName="hierRoot2" presStyleCnt="0">
        <dgm:presLayoutVars>
          <dgm:hierBranch val="init"/>
        </dgm:presLayoutVars>
      </dgm:prSet>
      <dgm:spPr/>
      <dgm:t>
        <a:bodyPr/>
        <a:lstStyle/>
        <a:p>
          <a:endParaRPr lang="es-CO"/>
        </a:p>
      </dgm:t>
    </dgm:pt>
    <dgm:pt modelId="{530F989E-89E9-40FD-9F83-3F48FB1C7FBA}" type="pres">
      <dgm:prSet presAssocID="{4F514870-A10C-458E-A4C0-D2816A48F677}" presName="rootComposite" presStyleCnt="0"/>
      <dgm:spPr/>
      <dgm:t>
        <a:bodyPr/>
        <a:lstStyle/>
        <a:p>
          <a:endParaRPr lang="es-CO"/>
        </a:p>
      </dgm:t>
    </dgm:pt>
    <dgm:pt modelId="{B1A2F911-9E51-48F3-AD6D-4A6B3C1D968A}" type="pres">
      <dgm:prSet presAssocID="{4F514870-A10C-458E-A4C0-D2816A48F677}" presName="rootText" presStyleLbl="node2" presStyleIdx="1" presStyleCnt="2" custLinFactNeighborX="-2527" custLinFactNeighborY="-29384">
        <dgm:presLayoutVars>
          <dgm:chPref val="3"/>
        </dgm:presLayoutVars>
      </dgm:prSet>
      <dgm:spPr/>
      <dgm:t>
        <a:bodyPr/>
        <a:lstStyle/>
        <a:p>
          <a:endParaRPr lang="es-CO"/>
        </a:p>
      </dgm:t>
    </dgm:pt>
    <dgm:pt modelId="{D899E812-ECBD-4273-9ADC-61A0071B21D1}" type="pres">
      <dgm:prSet presAssocID="{4F514870-A10C-458E-A4C0-D2816A48F677}" presName="rootConnector" presStyleLbl="node2" presStyleIdx="1" presStyleCnt="2"/>
      <dgm:spPr/>
      <dgm:t>
        <a:bodyPr/>
        <a:lstStyle/>
        <a:p>
          <a:endParaRPr lang="es-CO"/>
        </a:p>
      </dgm:t>
    </dgm:pt>
    <dgm:pt modelId="{BE760D89-CA8F-4669-A8B2-C2B350128D08}" type="pres">
      <dgm:prSet presAssocID="{4F514870-A10C-458E-A4C0-D2816A48F677}" presName="hierChild4" presStyleCnt="0"/>
      <dgm:spPr/>
      <dgm:t>
        <a:bodyPr/>
        <a:lstStyle/>
        <a:p>
          <a:endParaRPr lang="es-CO"/>
        </a:p>
      </dgm:t>
    </dgm:pt>
    <dgm:pt modelId="{C4512A2E-EAF3-46F1-AAE0-84C1118E3ADD}" type="pres">
      <dgm:prSet presAssocID="{4F514870-A10C-458E-A4C0-D2816A48F677}" presName="hierChild5" presStyleCnt="0"/>
      <dgm:spPr/>
      <dgm:t>
        <a:bodyPr/>
        <a:lstStyle/>
        <a:p>
          <a:endParaRPr lang="es-CO"/>
        </a:p>
      </dgm:t>
    </dgm:pt>
    <dgm:pt modelId="{CE72A2A1-6AA0-435F-B526-42202828FA10}" type="pres">
      <dgm:prSet presAssocID="{A8B1FE00-4412-428F-8910-72B813DE84F6}" presName="hierChild3" presStyleCnt="0"/>
      <dgm:spPr/>
      <dgm:t>
        <a:bodyPr/>
        <a:lstStyle/>
        <a:p>
          <a:endParaRPr lang="es-CO"/>
        </a:p>
      </dgm:t>
    </dgm:pt>
  </dgm:ptLst>
  <dgm:cxnLst>
    <dgm:cxn modelId="{3642D045-A29F-44E2-9BE5-3DC7313CAE08}" type="presOf" srcId="{B11A4A92-7EF4-491E-BC43-193768D45D02}" destId="{C6431C2E-65CA-4574-A6CB-A7F7A55D8B4F}" srcOrd="0" destOrd="0" presId="urn:microsoft.com/office/officeart/2005/8/layout/orgChart1"/>
    <dgm:cxn modelId="{D50FCD4E-5CAF-47DF-ABAF-A2B2E10D095B}" type="presOf" srcId="{4F514870-A10C-458E-A4C0-D2816A48F677}" destId="{D899E812-ECBD-4273-9ADC-61A0071B21D1}" srcOrd="1" destOrd="0" presId="urn:microsoft.com/office/officeart/2005/8/layout/orgChart1"/>
    <dgm:cxn modelId="{8D4DCFCC-FF43-44DB-92B4-83BA339A2162}" type="presOf" srcId="{5894A273-5DD4-4CC9-9968-0EFF29C0A0F3}" destId="{1420CB56-BDAE-4492-AE13-F2C9A979BF05}" srcOrd="0" destOrd="0" presId="urn:microsoft.com/office/officeart/2005/8/layout/orgChart1"/>
    <dgm:cxn modelId="{C5DE6829-2651-4B1A-82BB-8BD1C4FD8D98}" type="presOf" srcId="{A8B1FE00-4412-428F-8910-72B813DE84F6}" destId="{DF0A5F62-48BB-4A90-812C-2B4F4406237D}" srcOrd="1" destOrd="0" presId="urn:microsoft.com/office/officeart/2005/8/layout/orgChart1"/>
    <dgm:cxn modelId="{A133C79B-4841-415F-B4D9-8833417E5C84}" type="presOf" srcId="{C85022CC-AF97-4143-960A-53EF99C09612}" destId="{7937491A-8ECA-4C96-B69E-DC89D0E448DD}" srcOrd="0" destOrd="0" presId="urn:microsoft.com/office/officeart/2005/8/layout/orgChart1"/>
    <dgm:cxn modelId="{DE83E223-36B5-4364-91F5-5A8B6FB50452}" type="presOf" srcId="{FB3969F3-7499-4E76-BEF5-A006D3E1DB6E}" destId="{E19F5D74-92F7-4552-9FD0-23EF094994D8}" srcOrd="0" destOrd="0" presId="urn:microsoft.com/office/officeart/2005/8/layout/orgChart1"/>
    <dgm:cxn modelId="{08D0CED3-5C40-43D1-AE40-30D1A36C5543}" type="presOf" srcId="{DABB2926-889B-4A9E-A87C-93CA281841B6}" destId="{ABC8AD4B-26D5-4CD9-B518-CE489CB91C8A}" srcOrd="1" destOrd="0" presId="urn:microsoft.com/office/officeart/2005/8/layout/orgChart1"/>
    <dgm:cxn modelId="{CB15E528-ABA0-44C9-ACCA-EFFF24AAEA95}" type="presOf" srcId="{A8B1FE00-4412-428F-8910-72B813DE84F6}" destId="{96EA157F-3FDE-4482-9076-1ED168590095}" srcOrd="0" destOrd="0" presId="urn:microsoft.com/office/officeart/2005/8/layout/orgChart1"/>
    <dgm:cxn modelId="{E5794FEC-2FFE-47E8-B497-4A90510692B8}" type="presOf" srcId="{C85022CC-AF97-4143-960A-53EF99C09612}" destId="{4C491986-273D-4833-9CB9-2EA29FC54C1D}" srcOrd="1" destOrd="0" presId="urn:microsoft.com/office/officeart/2005/8/layout/orgChart1"/>
    <dgm:cxn modelId="{99926F9C-46A4-48DD-9B0A-1EE39B9D60F0}" type="presOf" srcId="{DABB2926-889B-4A9E-A87C-93CA281841B6}" destId="{14E9CC3E-0DE6-4B86-AB4D-512753EF4E16}" srcOrd="0" destOrd="0" presId="urn:microsoft.com/office/officeart/2005/8/layout/orgChart1"/>
    <dgm:cxn modelId="{19F55A75-6934-495E-8FB2-A9F6D4F99DFC}" type="presOf" srcId="{4F514870-A10C-458E-A4C0-D2816A48F677}" destId="{B1A2F911-9E51-48F3-AD6D-4A6B3C1D968A}" srcOrd="0" destOrd="0" presId="urn:microsoft.com/office/officeart/2005/8/layout/orgChart1"/>
    <dgm:cxn modelId="{8AFE664A-DA71-4B67-B044-AE1D4BF4BF35}" srcId="{A8B1FE00-4412-428F-8910-72B813DE84F6}" destId="{4F514870-A10C-458E-A4C0-D2816A48F677}" srcOrd="1" destOrd="0" parTransId="{FB3969F3-7499-4E76-BEF5-A006D3E1DB6E}" sibTransId="{78D1AF09-9611-4975-A5D6-1BD25B41C1F8}"/>
    <dgm:cxn modelId="{8CE5DF02-E2EE-437F-90F4-C3DE3BD65D8D}" srcId="{B11A4A92-7EF4-491E-BC43-193768D45D02}" destId="{DABB2926-889B-4A9E-A87C-93CA281841B6}" srcOrd="0" destOrd="0" parTransId="{43281AE1-7326-4831-91F9-2121AEC4B6AF}" sibTransId="{98544C1B-4302-4B68-88C9-7B4A962541C9}"/>
    <dgm:cxn modelId="{D8FF6ABC-4EAA-44EB-B2F4-D32F0DD3D5CC}" srcId="{B11A4A92-7EF4-491E-BC43-193768D45D02}" destId="{A8B1FE00-4412-428F-8910-72B813DE84F6}" srcOrd="1" destOrd="0" parTransId="{4358DBF1-28C0-4FB3-8EA1-D9AF0ED3A74E}" sibTransId="{FF0AAD1A-8684-43B8-B233-DC48CB2D43C5}"/>
    <dgm:cxn modelId="{54B57E1B-48E5-40E0-B384-CF50CEF79020}" srcId="{A8B1FE00-4412-428F-8910-72B813DE84F6}" destId="{C85022CC-AF97-4143-960A-53EF99C09612}" srcOrd="0" destOrd="0" parTransId="{5894A273-5DD4-4CC9-9968-0EFF29C0A0F3}" sibTransId="{4A87B60B-20B6-4462-90C2-A6D76800E31E}"/>
    <dgm:cxn modelId="{D4CE5232-5696-4003-BF67-8EA7D2DFA430}" type="presParOf" srcId="{C6431C2E-65CA-4574-A6CB-A7F7A55D8B4F}" destId="{8ED60ECA-AADA-45D2-AD8E-88CF6CAD6C65}" srcOrd="0" destOrd="0" presId="urn:microsoft.com/office/officeart/2005/8/layout/orgChart1"/>
    <dgm:cxn modelId="{7CB1B4C5-F336-425D-B50A-CF9A8DDA5A6C}" type="presParOf" srcId="{8ED60ECA-AADA-45D2-AD8E-88CF6CAD6C65}" destId="{AA50525F-4C46-4DA8-B084-79172B0E1F58}" srcOrd="0" destOrd="0" presId="urn:microsoft.com/office/officeart/2005/8/layout/orgChart1"/>
    <dgm:cxn modelId="{A4981DB4-BAA2-42DB-98EC-B0D57CDCD95B}" type="presParOf" srcId="{AA50525F-4C46-4DA8-B084-79172B0E1F58}" destId="{14E9CC3E-0DE6-4B86-AB4D-512753EF4E16}" srcOrd="0" destOrd="0" presId="urn:microsoft.com/office/officeart/2005/8/layout/orgChart1"/>
    <dgm:cxn modelId="{3B3CF482-6F64-49C3-8456-525E80AD2AE5}" type="presParOf" srcId="{AA50525F-4C46-4DA8-B084-79172B0E1F58}" destId="{ABC8AD4B-26D5-4CD9-B518-CE489CB91C8A}" srcOrd="1" destOrd="0" presId="urn:microsoft.com/office/officeart/2005/8/layout/orgChart1"/>
    <dgm:cxn modelId="{71086D6A-D911-4BE7-831A-E66CE481B5D5}" type="presParOf" srcId="{8ED60ECA-AADA-45D2-AD8E-88CF6CAD6C65}" destId="{A9456405-AAA6-49AB-BD57-930507515BEA}" srcOrd="1" destOrd="0" presId="urn:microsoft.com/office/officeart/2005/8/layout/orgChart1"/>
    <dgm:cxn modelId="{3E5B0FF7-8A3D-4089-A05B-1812A5C31A2C}" type="presParOf" srcId="{8ED60ECA-AADA-45D2-AD8E-88CF6CAD6C65}" destId="{F2E47C09-A053-4092-A8E9-F2A506E9ED68}" srcOrd="2" destOrd="0" presId="urn:microsoft.com/office/officeart/2005/8/layout/orgChart1"/>
    <dgm:cxn modelId="{461DCE6D-D8A4-40C7-A0B9-0B6B6E5F8403}" type="presParOf" srcId="{C6431C2E-65CA-4574-A6CB-A7F7A55D8B4F}" destId="{D5A88622-94A5-4480-8AE3-78E022A674E9}" srcOrd="1" destOrd="0" presId="urn:microsoft.com/office/officeart/2005/8/layout/orgChart1"/>
    <dgm:cxn modelId="{EE532560-D5D0-4C25-8833-AE7219977166}" type="presParOf" srcId="{D5A88622-94A5-4480-8AE3-78E022A674E9}" destId="{D08575AD-DB73-4D33-BA1C-1F7327D115ED}" srcOrd="0" destOrd="0" presId="urn:microsoft.com/office/officeart/2005/8/layout/orgChart1"/>
    <dgm:cxn modelId="{D200F2D6-280E-4E73-9581-7CBB35F70582}" type="presParOf" srcId="{D08575AD-DB73-4D33-BA1C-1F7327D115ED}" destId="{96EA157F-3FDE-4482-9076-1ED168590095}" srcOrd="0" destOrd="0" presId="urn:microsoft.com/office/officeart/2005/8/layout/orgChart1"/>
    <dgm:cxn modelId="{4F3D31FD-3B44-40E8-B22E-1F69706A3545}" type="presParOf" srcId="{D08575AD-DB73-4D33-BA1C-1F7327D115ED}" destId="{DF0A5F62-48BB-4A90-812C-2B4F4406237D}" srcOrd="1" destOrd="0" presId="urn:microsoft.com/office/officeart/2005/8/layout/orgChart1"/>
    <dgm:cxn modelId="{A1F0474D-70AE-4218-993D-C432BF793F3A}" type="presParOf" srcId="{D5A88622-94A5-4480-8AE3-78E022A674E9}" destId="{D2E72F23-C3D3-4E10-A40D-21D2CBDC841E}" srcOrd="1" destOrd="0" presId="urn:microsoft.com/office/officeart/2005/8/layout/orgChart1"/>
    <dgm:cxn modelId="{1BACED45-2FCF-4C86-98D7-8582BA9637F6}" type="presParOf" srcId="{D2E72F23-C3D3-4E10-A40D-21D2CBDC841E}" destId="{1420CB56-BDAE-4492-AE13-F2C9A979BF05}" srcOrd="0" destOrd="0" presId="urn:microsoft.com/office/officeart/2005/8/layout/orgChart1"/>
    <dgm:cxn modelId="{A27751D9-DE4B-47FF-8E0A-2570652457C6}" type="presParOf" srcId="{D2E72F23-C3D3-4E10-A40D-21D2CBDC841E}" destId="{9C18EC14-9D76-4BE3-9A7D-A415DC66492E}" srcOrd="1" destOrd="0" presId="urn:microsoft.com/office/officeart/2005/8/layout/orgChart1"/>
    <dgm:cxn modelId="{7C96B503-6AC2-46D2-82E9-3CFE714072A8}" type="presParOf" srcId="{9C18EC14-9D76-4BE3-9A7D-A415DC66492E}" destId="{3148446F-4EF3-4479-9D22-70E3F671B465}" srcOrd="0" destOrd="0" presId="urn:microsoft.com/office/officeart/2005/8/layout/orgChart1"/>
    <dgm:cxn modelId="{03401065-24D8-47D8-938E-5D91FCD872A1}" type="presParOf" srcId="{3148446F-4EF3-4479-9D22-70E3F671B465}" destId="{7937491A-8ECA-4C96-B69E-DC89D0E448DD}" srcOrd="0" destOrd="0" presId="urn:microsoft.com/office/officeart/2005/8/layout/orgChart1"/>
    <dgm:cxn modelId="{4C677138-07B2-4429-B94B-8400180ABC62}" type="presParOf" srcId="{3148446F-4EF3-4479-9D22-70E3F671B465}" destId="{4C491986-273D-4833-9CB9-2EA29FC54C1D}" srcOrd="1" destOrd="0" presId="urn:microsoft.com/office/officeart/2005/8/layout/orgChart1"/>
    <dgm:cxn modelId="{F18AC05D-BF34-413B-9EAE-8E106B79F1DF}" type="presParOf" srcId="{9C18EC14-9D76-4BE3-9A7D-A415DC66492E}" destId="{E7D75226-30A0-4FA1-9E8E-2EFE21F0628D}" srcOrd="1" destOrd="0" presId="urn:microsoft.com/office/officeart/2005/8/layout/orgChart1"/>
    <dgm:cxn modelId="{3C0C1EF1-702D-40D4-A100-B08BD223B428}" type="presParOf" srcId="{9C18EC14-9D76-4BE3-9A7D-A415DC66492E}" destId="{E30BABAA-8DD0-442C-8B86-BA9C160440A1}" srcOrd="2" destOrd="0" presId="urn:microsoft.com/office/officeart/2005/8/layout/orgChart1"/>
    <dgm:cxn modelId="{4753BDC9-DC46-41C2-933C-476626994884}" type="presParOf" srcId="{D2E72F23-C3D3-4E10-A40D-21D2CBDC841E}" destId="{E19F5D74-92F7-4552-9FD0-23EF094994D8}" srcOrd="2" destOrd="0" presId="urn:microsoft.com/office/officeart/2005/8/layout/orgChart1"/>
    <dgm:cxn modelId="{FAA4D4D4-DA77-4EDB-84D2-C10E6D2286A5}" type="presParOf" srcId="{D2E72F23-C3D3-4E10-A40D-21D2CBDC841E}" destId="{4F53487A-3558-4684-91F3-BD4F5566F50E}" srcOrd="3" destOrd="0" presId="urn:microsoft.com/office/officeart/2005/8/layout/orgChart1"/>
    <dgm:cxn modelId="{6FA1D6A3-9DD0-4DBC-AAB5-FECDE5EFAF6A}" type="presParOf" srcId="{4F53487A-3558-4684-91F3-BD4F5566F50E}" destId="{530F989E-89E9-40FD-9F83-3F48FB1C7FBA}" srcOrd="0" destOrd="0" presId="urn:microsoft.com/office/officeart/2005/8/layout/orgChart1"/>
    <dgm:cxn modelId="{ED543BC2-6C70-4FB1-9CDD-FFD827BE1F8F}" type="presParOf" srcId="{530F989E-89E9-40FD-9F83-3F48FB1C7FBA}" destId="{B1A2F911-9E51-48F3-AD6D-4A6B3C1D968A}" srcOrd="0" destOrd="0" presId="urn:microsoft.com/office/officeart/2005/8/layout/orgChart1"/>
    <dgm:cxn modelId="{A48B5F0F-AD4B-4263-9280-90AC4B5EACF3}" type="presParOf" srcId="{530F989E-89E9-40FD-9F83-3F48FB1C7FBA}" destId="{D899E812-ECBD-4273-9ADC-61A0071B21D1}" srcOrd="1" destOrd="0" presId="urn:microsoft.com/office/officeart/2005/8/layout/orgChart1"/>
    <dgm:cxn modelId="{A4499049-2D3B-4C39-B19F-4F8A2AF27116}" type="presParOf" srcId="{4F53487A-3558-4684-91F3-BD4F5566F50E}" destId="{BE760D89-CA8F-4669-A8B2-C2B350128D08}" srcOrd="1" destOrd="0" presId="urn:microsoft.com/office/officeart/2005/8/layout/orgChart1"/>
    <dgm:cxn modelId="{4BF8E333-3976-481B-B4E6-4A90A9B3D943}" type="presParOf" srcId="{4F53487A-3558-4684-91F3-BD4F5566F50E}" destId="{C4512A2E-EAF3-46F1-AAE0-84C1118E3ADD}" srcOrd="2" destOrd="0" presId="urn:microsoft.com/office/officeart/2005/8/layout/orgChart1"/>
    <dgm:cxn modelId="{D5E0CAA8-BF0D-485C-A44A-3F1193849DA5}" type="presParOf" srcId="{D5A88622-94A5-4480-8AE3-78E022A674E9}" destId="{CE72A2A1-6AA0-435F-B526-42202828FA1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FADFD-A516-4ECA-BBF1-97813910E96F}" type="doc">
      <dgm:prSet loTypeId="urn:microsoft.com/office/officeart/2005/8/layout/process1" loCatId="process" qsTypeId="urn:microsoft.com/office/officeart/2005/8/quickstyle/simple1" qsCatId="simple" csTypeId="urn:microsoft.com/office/officeart/2005/8/colors/accent5_2" csCatId="accent5" phldr="1"/>
      <dgm:spPr/>
    </dgm:pt>
    <dgm:pt modelId="{A7A68873-4DC9-4150-8338-3A563870EBD2}">
      <dgm:prSet phldrT="[Texto]"/>
      <dgm:spPr/>
      <dgm:t>
        <a:bodyPr/>
        <a:lstStyle/>
        <a:p>
          <a:r>
            <a:rPr lang="es-CO" dirty="0" smtClean="0"/>
            <a:t>Gestor Virtual, verifica la estrategia, valida fechas y envía al programador</a:t>
          </a:r>
          <a:endParaRPr lang="es-CO" dirty="0"/>
        </a:p>
      </dgm:t>
    </dgm:pt>
    <dgm:pt modelId="{B33ACE9E-401B-4F4D-A66C-04958CA1D5A2}" type="parTrans" cxnId="{67237569-9620-4C4F-BA55-E18C38DF8B40}">
      <dgm:prSet/>
      <dgm:spPr/>
      <dgm:t>
        <a:bodyPr/>
        <a:lstStyle/>
        <a:p>
          <a:endParaRPr lang="es-CO"/>
        </a:p>
      </dgm:t>
    </dgm:pt>
    <dgm:pt modelId="{FCB7A43B-A5C5-40BB-A2B6-2C32DEF3A5C1}" type="sibTrans" cxnId="{67237569-9620-4C4F-BA55-E18C38DF8B40}">
      <dgm:prSet/>
      <dgm:spPr/>
      <dgm:t>
        <a:bodyPr/>
        <a:lstStyle/>
        <a:p>
          <a:endParaRPr lang="es-CO"/>
        </a:p>
      </dgm:t>
    </dgm:pt>
    <dgm:pt modelId="{2924B78D-604D-4A83-B499-3109DF135755}">
      <dgm:prSet phldrT="[Texto]"/>
      <dgm:spPr/>
      <dgm:t>
        <a:bodyPr/>
        <a:lstStyle/>
        <a:p>
          <a:r>
            <a:rPr lang="es-CO" dirty="0" smtClean="0"/>
            <a:t>El programador asigna formaciones</a:t>
          </a:r>
          <a:endParaRPr lang="es-CO" dirty="0"/>
        </a:p>
      </dgm:t>
    </dgm:pt>
    <dgm:pt modelId="{5901BD99-670D-4F5E-A491-C064E40C5B6D}" type="parTrans" cxnId="{640315F0-F97E-4ED2-A7F8-ABC8A08C0DE6}">
      <dgm:prSet/>
      <dgm:spPr/>
      <dgm:t>
        <a:bodyPr/>
        <a:lstStyle/>
        <a:p>
          <a:endParaRPr lang="es-CO"/>
        </a:p>
      </dgm:t>
    </dgm:pt>
    <dgm:pt modelId="{D0F04768-B4EC-459C-8B7C-F0AF1D40A5A3}" type="sibTrans" cxnId="{640315F0-F97E-4ED2-A7F8-ABC8A08C0DE6}">
      <dgm:prSet/>
      <dgm:spPr/>
      <dgm:t>
        <a:bodyPr/>
        <a:lstStyle/>
        <a:p>
          <a:endParaRPr lang="es-CO"/>
        </a:p>
      </dgm:t>
    </dgm:pt>
    <dgm:pt modelId="{63A2FF84-7752-4AD0-934D-977D2BFCCC06}">
      <dgm:prSet/>
      <dgm:spPr/>
      <dgm:t>
        <a:bodyPr/>
        <a:lstStyle/>
        <a:p>
          <a:r>
            <a:rPr lang="es-CO" dirty="0" smtClean="0"/>
            <a:t>El Gestor remite al Coordinador académico e informa al instructor la programación.</a:t>
          </a:r>
          <a:endParaRPr lang="es-CO" dirty="0"/>
        </a:p>
      </dgm:t>
    </dgm:pt>
    <dgm:pt modelId="{57FB0D7E-F071-493E-A50A-90B9A2DBA1F3}" type="parTrans" cxnId="{B495D8D5-FCF8-4604-87C5-7D29C08DFE25}">
      <dgm:prSet/>
      <dgm:spPr/>
      <dgm:t>
        <a:bodyPr/>
        <a:lstStyle/>
        <a:p>
          <a:endParaRPr lang="es-CO"/>
        </a:p>
      </dgm:t>
    </dgm:pt>
    <dgm:pt modelId="{56CCCE04-4DA9-4AB1-9CCC-457EB5200036}" type="sibTrans" cxnId="{B495D8D5-FCF8-4604-87C5-7D29C08DFE25}">
      <dgm:prSet/>
      <dgm:spPr/>
      <dgm:t>
        <a:bodyPr/>
        <a:lstStyle/>
        <a:p>
          <a:endParaRPr lang="es-CO"/>
        </a:p>
      </dgm:t>
    </dgm:pt>
    <dgm:pt modelId="{BED17895-033B-4442-879B-08B153FE5E4A}">
      <dgm:prSet phldrT="[Texto]"/>
      <dgm:spPr/>
      <dgm:t>
        <a:bodyPr/>
        <a:lstStyle/>
        <a:p>
          <a:r>
            <a:rPr lang="es-CO" dirty="0" smtClean="0"/>
            <a:t>Coordinador realiza programación (LMS)</a:t>
          </a:r>
          <a:endParaRPr lang="es-CO" dirty="0"/>
        </a:p>
      </dgm:t>
    </dgm:pt>
    <dgm:pt modelId="{2BE3E399-3D63-4CBD-9356-A0C49CFAF6D3}" type="sibTrans" cxnId="{4196178C-10B8-4829-A53E-80F9BAD371DC}">
      <dgm:prSet/>
      <dgm:spPr/>
      <dgm:t>
        <a:bodyPr/>
        <a:lstStyle/>
        <a:p>
          <a:endParaRPr lang="es-CO"/>
        </a:p>
      </dgm:t>
    </dgm:pt>
    <dgm:pt modelId="{55DF9450-BBEF-475C-87B4-5B52A5FD5EBD}" type="parTrans" cxnId="{4196178C-10B8-4829-A53E-80F9BAD371DC}">
      <dgm:prSet/>
      <dgm:spPr/>
      <dgm:t>
        <a:bodyPr/>
        <a:lstStyle/>
        <a:p>
          <a:endParaRPr lang="es-CO"/>
        </a:p>
      </dgm:t>
    </dgm:pt>
    <dgm:pt modelId="{C9C196F7-9450-463C-9705-CEB2449493B7}" type="pres">
      <dgm:prSet presAssocID="{E0CFADFD-A516-4ECA-BBF1-97813910E96F}" presName="Name0" presStyleCnt="0">
        <dgm:presLayoutVars>
          <dgm:dir/>
          <dgm:resizeHandles val="exact"/>
        </dgm:presLayoutVars>
      </dgm:prSet>
      <dgm:spPr/>
    </dgm:pt>
    <dgm:pt modelId="{992AD20E-6DD8-4933-8356-963F78F7942D}" type="pres">
      <dgm:prSet presAssocID="{BED17895-033B-4442-879B-08B153FE5E4A}" presName="node" presStyleLbl="node1" presStyleIdx="0" presStyleCnt="4">
        <dgm:presLayoutVars>
          <dgm:bulletEnabled val="1"/>
        </dgm:presLayoutVars>
      </dgm:prSet>
      <dgm:spPr/>
      <dgm:t>
        <a:bodyPr/>
        <a:lstStyle/>
        <a:p>
          <a:endParaRPr lang="es-CO"/>
        </a:p>
      </dgm:t>
    </dgm:pt>
    <dgm:pt modelId="{EF7B6641-24C7-4DC2-937D-353DC549E016}" type="pres">
      <dgm:prSet presAssocID="{2BE3E399-3D63-4CBD-9356-A0C49CFAF6D3}" presName="sibTrans" presStyleLbl="sibTrans2D1" presStyleIdx="0" presStyleCnt="3"/>
      <dgm:spPr/>
      <dgm:t>
        <a:bodyPr/>
        <a:lstStyle/>
        <a:p>
          <a:endParaRPr lang="es-CO"/>
        </a:p>
      </dgm:t>
    </dgm:pt>
    <dgm:pt modelId="{C787415E-1FEF-4DD6-9746-4A4E4D7CEF8B}" type="pres">
      <dgm:prSet presAssocID="{2BE3E399-3D63-4CBD-9356-A0C49CFAF6D3}" presName="connectorText" presStyleLbl="sibTrans2D1" presStyleIdx="0" presStyleCnt="3"/>
      <dgm:spPr/>
      <dgm:t>
        <a:bodyPr/>
        <a:lstStyle/>
        <a:p>
          <a:endParaRPr lang="es-CO"/>
        </a:p>
      </dgm:t>
    </dgm:pt>
    <dgm:pt modelId="{951E61A3-9F12-4493-A912-4BAB1ECEB289}" type="pres">
      <dgm:prSet presAssocID="{A7A68873-4DC9-4150-8338-3A563870EBD2}" presName="node" presStyleLbl="node1" presStyleIdx="1" presStyleCnt="4">
        <dgm:presLayoutVars>
          <dgm:bulletEnabled val="1"/>
        </dgm:presLayoutVars>
      </dgm:prSet>
      <dgm:spPr/>
      <dgm:t>
        <a:bodyPr/>
        <a:lstStyle/>
        <a:p>
          <a:endParaRPr lang="es-CO"/>
        </a:p>
      </dgm:t>
    </dgm:pt>
    <dgm:pt modelId="{2D02099C-E66B-410C-A864-97879356F278}" type="pres">
      <dgm:prSet presAssocID="{FCB7A43B-A5C5-40BB-A2B6-2C32DEF3A5C1}" presName="sibTrans" presStyleLbl="sibTrans2D1" presStyleIdx="1" presStyleCnt="3"/>
      <dgm:spPr/>
      <dgm:t>
        <a:bodyPr/>
        <a:lstStyle/>
        <a:p>
          <a:endParaRPr lang="es-CO"/>
        </a:p>
      </dgm:t>
    </dgm:pt>
    <dgm:pt modelId="{FED038FA-916C-4E4B-8615-D619F3808A84}" type="pres">
      <dgm:prSet presAssocID="{FCB7A43B-A5C5-40BB-A2B6-2C32DEF3A5C1}" presName="connectorText" presStyleLbl="sibTrans2D1" presStyleIdx="1" presStyleCnt="3"/>
      <dgm:spPr/>
      <dgm:t>
        <a:bodyPr/>
        <a:lstStyle/>
        <a:p>
          <a:endParaRPr lang="es-CO"/>
        </a:p>
      </dgm:t>
    </dgm:pt>
    <dgm:pt modelId="{50064B8B-4178-4197-BC61-CBF2C1AD35D7}" type="pres">
      <dgm:prSet presAssocID="{2924B78D-604D-4A83-B499-3109DF135755}" presName="node" presStyleLbl="node1" presStyleIdx="2" presStyleCnt="4">
        <dgm:presLayoutVars>
          <dgm:bulletEnabled val="1"/>
        </dgm:presLayoutVars>
      </dgm:prSet>
      <dgm:spPr/>
      <dgm:t>
        <a:bodyPr/>
        <a:lstStyle/>
        <a:p>
          <a:endParaRPr lang="es-CO"/>
        </a:p>
      </dgm:t>
    </dgm:pt>
    <dgm:pt modelId="{6F423A91-C44B-47A5-A55D-40B61F71AC84}" type="pres">
      <dgm:prSet presAssocID="{D0F04768-B4EC-459C-8B7C-F0AF1D40A5A3}" presName="sibTrans" presStyleLbl="sibTrans2D1" presStyleIdx="2" presStyleCnt="3"/>
      <dgm:spPr/>
      <dgm:t>
        <a:bodyPr/>
        <a:lstStyle/>
        <a:p>
          <a:endParaRPr lang="es-CO"/>
        </a:p>
      </dgm:t>
    </dgm:pt>
    <dgm:pt modelId="{6146B167-8E72-4C8D-89F1-A84F7DABC365}" type="pres">
      <dgm:prSet presAssocID="{D0F04768-B4EC-459C-8B7C-F0AF1D40A5A3}" presName="connectorText" presStyleLbl="sibTrans2D1" presStyleIdx="2" presStyleCnt="3"/>
      <dgm:spPr/>
      <dgm:t>
        <a:bodyPr/>
        <a:lstStyle/>
        <a:p>
          <a:endParaRPr lang="es-CO"/>
        </a:p>
      </dgm:t>
    </dgm:pt>
    <dgm:pt modelId="{718A7631-A4F2-47D4-95CF-6B08C1EF2188}" type="pres">
      <dgm:prSet presAssocID="{63A2FF84-7752-4AD0-934D-977D2BFCCC06}" presName="node" presStyleLbl="node1" presStyleIdx="3" presStyleCnt="4">
        <dgm:presLayoutVars>
          <dgm:bulletEnabled val="1"/>
        </dgm:presLayoutVars>
      </dgm:prSet>
      <dgm:spPr/>
      <dgm:t>
        <a:bodyPr/>
        <a:lstStyle/>
        <a:p>
          <a:endParaRPr lang="es-CO"/>
        </a:p>
      </dgm:t>
    </dgm:pt>
  </dgm:ptLst>
  <dgm:cxnLst>
    <dgm:cxn modelId="{4196178C-10B8-4829-A53E-80F9BAD371DC}" srcId="{E0CFADFD-A516-4ECA-BBF1-97813910E96F}" destId="{BED17895-033B-4442-879B-08B153FE5E4A}" srcOrd="0" destOrd="0" parTransId="{55DF9450-BBEF-475C-87B4-5B52A5FD5EBD}" sibTransId="{2BE3E399-3D63-4CBD-9356-A0C49CFAF6D3}"/>
    <dgm:cxn modelId="{97D434FB-9CA9-414C-84A0-5CCC98E090F8}" type="presOf" srcId="{A7A68873-4DC9-4150-8338-3A563870EBD2}" destId="{951E61A3-9F12-4493-A912-4BAB1ECEB289}" srcOrd="0" destOrd="0" presId="urn:microsoft.com/office/officeart/2005/8/layout/process1"/>
    <dgm:cxn modelId="{67237569-9620-4C4F-BA55-E18C38DF8B40}" srcId="{E0CFADFD-A516-4ECA-BBF1-97813910E96F}" destId="{A7A68873-4DC9-4150-8338-3A563870EBD2}" srcOrd="1" destOrd="0" parTransId="{B33ACE9E-401B-4F4D-A66C-04958CA1D5A2}" sibTransId="{FCB7A43B-A5C5-40BB-A2B6-2C32DEF3A5C1}"/>
    <dgm:cxn modelId="{640315F0-F97E-4ED2-A7F8-ABC8A08C0DE6}" srcId="{E0CFADFD-A516-4ECA-BBF1-97813910E96F}" destId="{2924B78D-604D-4A83-B499-3109DF135755}" srcOrd="2" destOrd="0" parTransId="{5901BD99-670D-4F5E-A491-C064E40C5B6D}" sibTransId="{D0F04768-B4EC-459C-8B7C-F0AF1D40A5A3}"/>
    <dgm:cxn modelId="{B495D8D5-FCF8-4604-87C5-7D29C08DFE25}" srcId="{E0CFADFD-A516-4ECA-BBF1-97813910E96F}" destId="{63A2FF84-7752-4AD0-934D-977D2BFCCC06}" srcOrd="3" destOrd="0" parTransId="{57FB0D7E-F071-493E-A50A-90B9A2DBA1F3}" sibTransId="{56CCCE04-4DA9-4AB1-9CCC-457EB5200036}"/>
    <dgm:cxn modelId="{313519F2-B0B0-4016-8BEC-C57AC2C68F5E}" type="presOf" srcId="{63A2FF84-7752-4AD0-934D-977D2BFCCC06}" destId="{718A7631-A4F2-47D4-95CF-6B08C1EF2188}" srcOrd="0" destOrd="0" presId="urn:microsoft.com/office/officeart/2005/8/layout/process1"/>
    <dgm:cxn modelId="{40653663-A695-4F87-B831-719A835D5D0E}" type="presOf" srcId="{BED17895-033B-4442-879B-08B153FE5E4A}" destId="{992AD20E-6DD8-4933-8356-963F78F7942D}" srcOrd="0" destOrd="0" presId="urn:microsoft.com/office/officeart/2005/8/layout/process1"/>
    <dgm:cxn modelId="{FC95E42A-D3C5-4053-AAF2-F81C8C50E3E9}" type="presOf" srcId="{2924B78D-604D-4A83-B499-3109DF135755}" destId="{50064B8B-4178-4197-BC61-CBF2C1AD35D7}" srcOrd="0" destOrd="0" presId="urn:microsoft.com/office/officeart/2005/8/layout/process1"/>
    <dgm:cxn modelId="{69068570-3CC3-41F8-8797-234E9DDA1F62}" type="presOf" srcId="{FCB7A43B-A5C5-40BB-A2B6-2C32DEF3A5C1}" destId="{FED038FA-916C-4E4B-8615-D619F3808A84}" srcOrd="1" destOrd="0" presId="urn:microsoft.com/office/officeart/2005/8/layout/process1"/>
    <dgm:cxn modelId="{29226BD7-157D-4207-8F31-0A3B08640872}" type="presOf" srcId="{D0F04768-B4EC-459C-8B7C-F0AF1D40A5A3}" destId="{6F423A91-C44B-47A5-A55D-40B61F71AC84}" srcOrd="0" destOrd="0" presId="urn:microsoft.com/office/officeart/2005/8/layout/process1"/>
    <dgm:cxn modelId="{FD8B3765-0C33-40B7-A01F-B89C2026A936}" type="presOf" srcId="{2BE3E399-3D63-4CBD-9356-A0C49CFAF6D3}" destId="{EF7B6641-24C7-4DC2-937D-353DC549E016}" srcOrd="0" destOrd="0" presId="urn:microsoft.com/office/officeart/2005/8/layout/process1"/>
    <dgm:cxn modelId="{D4BFF39E-E835-4C6E-BEC8-B9B01A8CC803}" type="presOf" srcId="{D0F04768-B4EC-459C-8B7C-F0AF1D40A5A3}" destId="{6146B167-8E72-4C8D-89F1-A84F7DABC365}" srcOrd="1" destOrd="0" presId="urn:microsoft.com/office/officeart/2005/8/layout/process1"/>
    <dgm:cxn modelId="{4EF44245-BC97-4247-B640-CACE0559E21B}" type="presOf" srcId="{E0CFADFD-A516-4ECA-BBF1-97813910E96F}" destId="{C9C196F7-9450-463C-9705-CEB2449493B7}" srcOrd="0" destOrd="0" presId="urn:microsoft.com/office/officeart/2005/8/layout/process1"/>
    <dgm:cxn modelId="{371FD27E-9EDF-4ACD-A12C-95EF882A3098}" type="presOf" srcId="{2BE3E399-3D63-4CBD-9356-A0C49CFAF6D3}" destId="{C787415E-1FEF-4DD6-9746-4A4E4D7CEF8B}" srcOrd="1" destOrd="0" presId="urn:microsoft.com/office/officeart/2005/8/layout/process1"/>
    <dgm:cxn modelId="{D0695650-CEAD-40F9-879D-5644B2AE372F}" type="presOf" srcId="{FCB7A43B-A5C5-40BB-A2B6-2C32DEF3A5C1}" destId="{2D02099C-E66B-410C-A864-97879356F278}" srcOrd="0" destOrd="0" presId="urn:microsoft.com/office/officeart/2005/8/layout/process1"/>
    <dgm:cxn modelId="{F6F1A628-7DEB-4537-AE0C-597CA5199294}" type="presParOf" srcId="{C9C196F7-9450-463C-9705-CEB2449493B7}" destId="{992AD20E-6DD8-4933-8356-963F78F7942D}" srcOrd="0" destOrd="0" presId="urn:microsoft.com/office/officeart/2005/8/layout/process1"/>
    <dgm:cxn modelId="{82A1C4A1-F498-4D4B-9A4A-578DC2BC520B}" type="presParOf" srcId="{C9C196F7-9450-463C-9705-CEB2449493B7}" destId="{EF7B6641-24C7-4DC2-937D-353DC549E016}" srcOrd="1" destOrd="0" presId="urn:microsoft.com/office/officeart/2005/8/layout/process1"/>
    <dgm:cxn modelId="{793BFE4C-CDE5-47F5-A81F-2549EAFFB686}" type="presParOf" srcId="{EF7B6641-24C7-4DC2-937D-353DC549E016}" destId="{C787415E-1FEF-4DD6-9746-4A4E4D7CEF8B}" srcOrd="0" destOrd="0" presId="urn:microsoft.com/office/officeart/2005/8/layout/process1"/>
    <dgm:cxn modelId="{51BE4E44-88CE-4931-B412-F790F7626910}" type="presParOf" srcId="{C9C196F7-9450-463C-9705-CEB2449493B7}" destId="{951E61A3-9F12-4493-A912-4BAB1ECEB289}" srcOrd="2" destOrd="0" presId="urn:microsoft.com/office/officeart/2005/8/layout/process1"/>
    <dgm:cxn modelId="{5A5CCF9B-C83E-4F46-85B8-579012A1D9CD}" type="presParOf" srcId="{C9C196F7-9450-463C-9705-CEB2449493B7}" destId="{2D02099C-E66B-410C-A864-97879356F278}" srcOrd="3" destOrd="0" presId="urn:microsoft.com/office/officeart/2005/8/layout/process1"/>
    <dgm:cxn modelId="{B283680E-D554-4E8E-A3B9-8EE0C0F22740}" type="presParOf" srcId="{2D02099C-E66B-410C-A864-97879356F278}" destId="{FED038FA-916C-4E4B-8615-D619F3808A84}" srcOrd="0" destOrd="0" presId="urn:microsoft.com/office/officeart/2005/8/layout/process1"/>
    <dgm:cxn modelId="{49A1659E-A41D-4A7D-A008-C4235D3A0816}" type="presParOf" srcId="{C9C196F7-9450-463C-9705-CEB2449493B7}" destId="{50064B8B-4178-4197-BC61-CBF2C1AD35D7}" srcOrd="4" destOrd="0" presId="urn:microsoft.com/office/officeart/2005/8/layout/process1"/>
    <dgm:cxn modelId="{99D18D9D-6D04-4D09-94F9-5D5498366BA9}" type="presParOf" srcId="{C9C196F7-9450-463C-9705-CEB2449493B7}" destId="{6F423A91-C44B-47A5-A55D-40B61F71AC84}" srcOrd="5" destOrd="0" presId="urn:microsoft.com/office/officeart/2005/8/layout/process1"/>
    <dgm:cxn modelId="{2B7B1F68-7137-4AF3-985E-7FDB264DB613}" type="presParOf" srcId="{6F423A91-C44B-47A5-A55D-40B61F71AC84}" destId="{6146B167-8E72-4C8D-89F1-A84F7DABC365}" srcOrd="0" destOrd="0" presId="urn:microsoft.com/office/officeart/2005/8/layout/process1"/>
    <dgm:cxn modelId="{31497DE7-DFE1-4251-B477-59D5FDD8AA52}" type="presParOf" srcId="{C9C196F7-9450-463C-9705-CEB2449493B7}" destId="{718A7631-A4F2-47D4-95CF-6B08C1EF218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753D44-498A-4D72-B838-33D90261C2B0}" type="doc">
      <dgm:prSet loTypeId="urn:microsoft.com/office/officeart/2005/8/layout/process1" loCatId="process" qsTypeId="urn:microsoft.com/office/officeart/2005/8/quickstyle/simple1" qsCatId="simple" csTypeId="urn:microsoft.com/office/officeart/2005/8/colors/colorful5" csCatId="colorful" phldr="1"/>
      <dgm:spPr/>
    </dgm:pt>
    <dgm:pt modelId="{D123FC18-3AC0-43CB-B96F-4FEDD0389847}">
      <dgm:prSet phldrT="[Texto]"/>
      <dgm:spPr/>
      <dgm:t>
        <a:bodyPr/>
        <a:lstStyle/>
        <a:p>
          <a:r>
            <a:rPr lang="es-CO" dirty="0" smtClean="0"/>
            <a:t>Alistamiento</a:t>
          </a:r>
          <a:endParaRPr lang="es-CO" dirty="0"/>
        </a:p>
      </dgm:t>
    </dgm:pt>
    <dgm:pt modelId="{0A724BB8-2AFF-41D9-999F-6FC712D8AB28}" type="parTrans" cxnId="{1963A699-5D01-4639-AF26-BB2D02BA86CD}">
      <dgm:prSet/>
      <dgm:spPr/>
      <dgm:t>
        <a:bodyPr/>
        <a:lstStyle/>
        <a:p>
          <a:endParaRPr lang="es-CO"/>
        </a:p>
      </dgm:t>
    </dgm:pt>
    <dgm:pt modelId="{C8FDAB87-A6DD-46DF-9A76-45E8D1CEF87D}" type="sibTrans" cxnId="{1963A699-5D01-4639-AF26-BB2D02BA86CD}">
      <dgm:prSet/>
      <dgm:spPr/>
      <dgm:t>
        <a:bodyPr/>
        <a:lstStyle/>
        <a:p>
          <a:endParaRPr lang="es-CO"/>
        </a:p>
      </dgm:t>
    </dgm:pt>
    <dgm:pt modelId="{E6582562-20F4-4E31-B614-10976D28EE50}">
      <dgm:prSet phldrT="[Texto]"/>
      <dgm:spPr>
        <a:solidFill>
          <a:srgbClr val="92D050"/>
        </a:solidFill>
      </dgm:spPr>
      <dgm:t>
        <a:bodyPr/>
        <a:lstStyle/>
        <a:p>
          <a:r>
            <a:rPr lang="es-CO" dirty="0" smtClean="0"/>
            <a:t>Ejecución</a:t>
          </a:r>
          <a:endParaRPr lang="es-CO" dirty="0"/>
        </a:p>
      </dgm:t>
    </dgm:pt>
    <dgm:pt modelId="{595A8C41-612F-4F7A-AADB-ABF1C98D521C}" type="parTrans" cxnId="{DC1A21D6-1D9E-42E5-BE07-5838EF485D5A}">
      <dgm:prSet/>
      <dgm:spPr/>
      <dgm:t>
        <a:bodyPr/>
        <a:lstStyle/>
        <a:p>
          <a:endParaRPr lang="es-CO"/>
        </a:p>
      </dgm:t>
    </dgm:pt>
    <dgm:pt modelId="{DE387CA5-F517-4361-AE54-AC45827DFBD7}" type="sibTrans" cxnId="{DC1A21D6-1D9E-42E5-BE07-5838EF485D5A}">
      <dgm:prSet/>
      <dgm:spPr/>
      <dgm:t>
        <a:bodyPr/>
        <a:lstStyle/>
        <a:p>
          <a:endParaRPr lang="es-CO"/>
        </a:p>
      </dgm:t>
    </dgm:pt>
    <dgm:pt modelId="{7A5E23D3-0C09-4107-8811-B354FEC011A4}">
      <dgm:prSet phldrT="[Texto]"/>
      <dgm:spPr/>
      <dgm:t>
        <a:bodyPr/>
        <a:lstStyle/>
        <a:p>
          <a:r>
            <a:rPr lang="es-CO" dirty="0" smtClean="0"/>
            <a:t>Cierre</a:t>
          </a:r>
          <a:endParaRPr lang="es-CO" dirty="0"/>
        </a:p>
      </dgm:t>
    </dgm:pt>
    <dgm:pt modelId="{88B1AB4E-929C-499F-8F87-AD23616BDBAD}" type="parTrans" cxnId="{7AF5FC19-FB23-4934-98A9-5A9725F97367}">
      <dgm:prSet/>
      <dgm:spPr/>
      <dgm:t>
        <a:bodyPr/>
        <a:lstStyle/>
        <a:p>
          <a:endParaRPr lang="es-CO"/>
        </a:p>
      </dgm:t>
    </dgm:pt>
    <dgm:pt modelId="{9E624238-9419-42D5-B75F-BF149DF072BC}" type="sibTrans" cxnId="{7AF5FC19-FB23-4934-98A9-5A9725F97367}">
      <dgm:prSet/>
      <dgm:spPr/>
      <dgm:t>
        <a:bodyPr/>
        <a:lstStyle/>
        <a:p>
          <a:endParaRPr lang="es-CO"/>
        </a:p>
      </dgm:t>
    </dgm:pt>
    <dgm:pt modelId="{3B5D9593-B89F-4ECF-A597-DF15E368794D}" type="pres">
      <dgm:prSet presAssocID="{83753D44-498A-4D72-B838-33D90261C2B0}" presName="Name0" presStyleCnt="0">
        <dgm:presLayoutVars>
          <dgm:dir/>
          <dgm:resizeHandles val="exact"/>
        </dgm:presLayoutVars>
      </dgm:prSet>
      <dgm:spPr/>
    </dgm:pt>
    <dgm:pt modelId="{90E99986-58FF-44B8-8730-1C3611A76F48}" type="pres">
      <dgm:prSet presAssocID="{D123FC18-3AC0-43CB-B96F-4FEDD0389847}" presName="node" presStyleLbl="node1" presStyleIdx="0" presStyleCnt="3">
        <dgm:presLayoutVars>
          <dgm:bulletEnabled val="1"/>
        </dgm:presLayoutVars>
      </dgm:prSet>
      <dgm:spPr/>
      <dgm:t>
        <a:bodyPr/>
        <a:lstStyle/>
        <a:p>
          <a:endParaRPr lang="es-CO"/>
        </a:p>
      </dgm:t>
    </dgm:pt>
    <dgm:pt modelId="{D16C0DD5-CE9E-49A3-B49C-1FD2B9288800}" type="pres">
      <dgm:prSet presAssocID="{C8FDAB87-A6DD-46DF-9A76-45E8D1CEF87D}" presName="sibTrans" presStyleLbl="sibTrans2D1" presStyleIdx="0" presStyleCnt="2"/>
      <dgm:spPr/>
      <dgm:t>
        <a:bodyPr/>
        <a:lstStyle/>
        <a:p>
          <a:endParaRPr lang="es-CO"/>
        </a:p>
      </dgm:t>
    </dgm:pt>
    <dgm:pt modelId="{F63D4792-95FB-4E90-890C-04100B4777C6}" type="pres">
      <dgm:prSet presAssocID="{C8FDAB87-A6DD-46DF-9A76-45E8D1CEF87D}" presName="connectorText" presStyleLbl="sibTrans2D1" presStyleIdx="0" presStyleCnt="2"/>
      <dgm:spPr/>
      <dgm:t>
        <a:bodyPr/>
        <a:lstStyle/>
        <a:p>
          <a:endParaRPr lang="es-CO"/>
        </a:p>
      </dgm:t>
    </dgm:pt>
    <dgm:pt modelId="{B3DB9186-69DB-4863-94AA-05529C4CB26D}" type="pres">
      <dgm:prSet presAssocID="{E6582562-20F4-4E31-B614-10976D28EE50}" presName="node" presStyleLbl="node1" presStyleIdx="1" presStyleCnt="3">
        <dgm:presLayoutVars>
          <dgm:bulletEnabled val="1"/>
        </dgm:presLayoutVars>
      </dgm:prSet>
      <dgm:spPr/>
      <dgm:t>
        <a:bodyPr/>
        <a:lstStyle/>
        <a:p>
          <a:endParaRPr lang="es-CO"/>
        </a:p>
      </dgm:t>
    </dgm:pt>
    <dgm:pt modelId="{1CEDDC7E-68F4-428F-B95B-D62D711FD6A7}" type="pres">
      <dgm:prSet presAssocID="{DE387CA5-F517-4361-AE54-AC45827DFBD7}" presName="sibTrans" presStyleLbl="sibTrans2D1" presStyleIdx="1" presStyleCnt="2"/>
      <dgm:spPr/>
      <dgm:t>
        <a:bodyPr/>
        <a:lstStyle/>
        <a:p>
          <a:endParaRPr lang="es-CO"/>
        </a:p>
      </dgm:t>
    </dgm:pt>
    <dgm:pt modelId="{F099F485-FB5F-4DEC-B6FD-942D14764212}" type="pres">
      <dgm:prSet presAssocID="{DE387CA5-F517-4361-AE54-AC45827DFBD7}" presName="connectorText" presStyleLbl="sibTrans2D1" presStyleIdx="1" presStyleCnt="2"/>
      <dgm:spPr/>
      <dgm:t>
        <a:bodyPr/>
        <a:lstStyle/>
        <a:p>
          <a:endParaRPr lang="es-CO"/>
        </a:p>
      </dgm:t>
    </dgm:pt>
    <dgm:pt modelId="{EC94D0BA-4535-49F1-9EF1-B691EA5F5F32}" type="pres">
      <dgm:prSet presAssocID="{7A5E23D3-0C09-4107-8811-B354FEC011A4}" presName="node" presStyleLbl="node1" presStyleIdx="2" presStyleCnt="3">
        <dgm:presLayoutVars>
          <dgm:bulletEnabled val="1"/>
        </dgm:presLayoutVars>
      </dgm:prSet>
      <dgm:spPr/>
      <dgm:t>
        <a:bodyPr/>
        <a:lstStyle/>
        <a:p>
          <a:endParaRPr lang="es-CO"/>
        </a:p>
      </dgm:t>
    </dgm:pt>
  </dgm:ptLst>
  <dgm:cxnLst>
    <dgm:cxn modelId="{3379999A-2CE1-4366-BBE0-8BD3EE9E46A5}" type="presOf" srcId="{C8FDAB87-A6DD-46DF-9A76-45E8D1CEF87D}" destId="{D16C0DD5-CE9E-49A3-B49C-1FD2B9288800}" srcOrd="0" destOrd="0" presId="urn:microsoft.com/office/officeart/2005/8/layout/process1"/>
    <dgm:cxn modelId="{1C04B494-BE78-4161-96B8-1D5CB3A17848}" type="presOf" srcId="{D123FC18-3AC0-43CB-B96F-4FEDD0389847}" destId="{90E99986-58FF-44B8-8730-1C3611A76F48}" srcOrd="0" destOrd="0" presId="urn:microsoft.com/office/officeart/2005/8/layout/process1"/>
    <dgm:cxn modelId="{1963A699-5D01-4639-AF26-BB2D02BA86CD}" srcId="{83753D44-498A-4D72-B838-33D90261C2B0}" destId="{D123FC18-3AC0-43CB-B96F-4FEDD0389847}" srcOrd="0" destOrd="0" parTransId="{0A724BB8-2AFF-41D9-999F-6FC712D8AB28}" sibTransId="{C8FDAB87-A6DD-46DF-9A76-45E8D1CEF87D}"/>
    <dgm:cxn modelId="{A7516216-C711-43DC-830E-7C18AEB1D1F2}" type="presOf" srcId="{C8FDAB87-A6DD-46DF-9A76-45E8D1CEF87D}" destId="{F63D4792-95FB-4E90-890C-04100B4777C6}" srcOrd="1" destOrd="0" presId="urn:microsoft.com/office/officeart/2005/8/layout/process1"/>
    <dgm:cxn modelId="{87482B52-E541-4ABC-BB4D-B877E50D8124}" type="presOf" srcId="{7A5E23D3-0C09-4107-8811-B354FEC011A4}" destId="{EC94D0BA-4535-49F1-9EF1-B691EA5F5F32}" srcOrd="0" destOrd="0" presId="urn:microsoft.com/office/officeart/2005/8/layout/process1"/>
    <dgm:cxn modelId="{ACCC8CB0-8E1D-4E98-AB30-33F81ADA1D40}" type="presOf" srcId="{83753D44-498A-4D72-B838-33D90261C2B0}" destId="{3B5D9593-B89F-4ECF-A597-DF15E368794D}" srcOrd="0" destOrd="0" presId="urn:microsoft.com/office/officeart/2005/8/layout/process1"/>
    <dgm:cxn modelId="{D5674074-3E61-4663-9F24-9EED5690C2D0}" type="presOf" srcId="{E6582562-20F4-4E31-B614-10976D28EE50}" destId="{B3DB9186-69DB-4863-94AA-05529C4CB26D}" srcOrd="0" destOrd="0" presId="urn:microsoft.com/office/officeart/2005/8/layout/process1"/>
    <dgm:cxn modelId="{AA39AAD6-700B-4483-8F6D-9CC8BA652A0C}" type="presOf" srcId="{DE387CA5-F517-4361-AE54-AC45827DFBD7}" destId="{F099F485-FB5F-4DEC-B6FD-942D14764212}" srcOrd="1" destOrd="0" presId="urn:microsoft.com/office/officeart/2005/8/layout/process1"/>
    <dgm:cxn modelId="{31279332-FA74-4FBC-9E05-39E4C395DD04}" type="presOf" srcId="{DE387CA5-F517-4361-AE54-AC45827DFBD7}" destId="{1CEDDC7E-68F4-428F-B95B-D62D711FD6A7}" srcOrd="0" destOrd="0" presId="urn:microsoft.com/office/officeart/2005/8/layout/process1"/>
    <dgm:cxn modelId="{DC1A21D6-1D9E-42E5-BE07-5838EF485D5A}" srcId="{83753D44-498A-4D72-B838-33D90261C2B0}" destId="{E6582562-20F4-4E31-B614-10976D28EE50}" srcOrd="1" destOrd="0" parTransId="{595A8C41-612F-4F7A-AADB-ABF1C98D521C}" sibTransId="{DE387CA5-F517-4361-AE54-AC45827DFBD7}"/>
    <dgm:cxn modelId="{7AF5FC19-FB23-4934-98A9-5A9725F97367}" srcId="{83753D44-498A-4D72-B838-33D90261C2B0}" destId="{7A5E23D3-0C09-4107-8811-B354FEC011A4}" srcOrd="2" destOrd="0" parTransId="{88B1AB4E-929C-499F-8F87-AD23616BDBAD}" sibTransId="{9E624238-9419-42D5-B75F-BF149DF072BC}"/>
    <dgm:cxn modelId="{4A0A8A24-A605-45E1-86BD-E5DC5A03C00D}" type="presParOf" srcId="{3B5D9593-B89F-4ECF-A597-DF15E368794D}" destId="{90E99986-58FF-44B8-8730-1C3611A76F48}" srcOrd="0" destOrd="0" presId="urn:microsoft.com/office/officeart/2005/8/layout/process1"/>
    <dgm:cxn modelId="{8280F980-E36C-48B2-BF95-BA664BA39AE1}" type="presParOf" srcId="{3B5D9593-B89F-4ECF-A597-DF15E368794D}" destId="{D16C0DD5-CE9E-49A3-B49C-1FD2B9288800}" srcOrd="1" destOrd="0" presId="urn:microsoft.com/office/officeart/2005/8/layout/process1"/>
    <dgm:cxn modelId="{6643CC88-21AE-4E2B-907A-638EA228C317}" type="presParOf" srcId="{D16C0DD5-CE9E-49A3-B49C-1FD2B9288800}" destId="{F63D4792-95FB-4E90-890C-04100B4777C6}" srcOrd="0" destOrd="0" presId="urn:microsoft.com/office/officeart/2005/8/layout/process1"/>
    <dgm:cxn modelId="{F2693D02-784A-401A-AA12-CEB631DA5199}" type="presParOf" srcId="{3B5D9593-B89F-4ECF-A597-DF15E368794D}" destId="{B3DB9186-69DB-4863-94AA-05529C4CB26D}" srcOrd="2" destOrd="0" presId="urn:microsoft.com/office/officeart/2005/8/layout/process1"/>
    <dgm:cxn modelId="{CBB44870-F2F6-4FF7-A237-3B399652111F}" type="presParOf" srcId="{3B5D9593-B89F-4ECF-A597-DF15E368794D}" destId="{1CEDDC7E-68F4-428F-B95B-D62D711FD6A7}" srcOrd="3" destOrd="0" presId="urn:microsoft.com/office/officeart/2005/8/layout/process1"/>
    <dgm:cxn modelId="{120DE956-76C1-4CE4-A686-9E0DDBC9FC18}" type="presParOf" srcId="{1CEDDC7E-68F4-428F-B95B-D62D711FD6A7}" destId="{F099F485-FB5F-4DEC-B6FD-942D14764212}" srcOrd="0" destOrd="0" presId="urn:microsoft.com/office/officeart/2005/8/layout/process1"/>
    <dgm:cxn modelId="{E266AF34-92C4-4438-A0EF-22B809768D6A}" type="presParOf" srcId="{3B5D9593-B89F-4ECF-A597-DF15E368794D}" destId="{EC94D0BA-4535-49F1-9EF1-B691EA5F5F3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B5DA28-B244-4418-8FBD-FB9A278C322B}" type="doc">
      <dgm:prSet loTypeId="urn:microsoft.com/office/officeart/2005/8/layout/process1" loCatId="process" qsTypeId="urn:microsoft.com/office/officeart/2005/8/quickstyle/simple1" qsCatId="simple" csTypeId="urn:microsoft.com/office/officeart/2005/8/colors/accent1_2" csCatId="accent1" phldr="1"/>
      <dgm:spPr/>
    </dgm:pt>
    <dgm:pt modelId="{4E944FB8-A537-4F7F-B7FB-EF233A828339}">
      <dgm:prSet phldrT="[Texto]"/>
      <dgm:spPr/>
      <dgm:t>
        <a:bodyPr/>
        <a:lstStyle/>
        <a:p>
          <a:r>
            <a:rPr lang="es-CO" dirty="0" smtClean="0"/>
            <a:t>El Instructor (Alistamiento y Ejecución)</a:t>
          </a:r>
          <a:endParaRPr lang="es-CO" dirty="0"/>
        </a:p>
      </dgm:t>
    </dgm:pt>
    <dgm:pt modelId="{C316DBCD-117F-42F7-8054-705DA1523303}" type="parTrans" cxnId="{8AB150EF-50B4-40AD-9E86-64EF8746B76E}">
      <dgm:prSet/>
      <dgm:spPr/>
      <dgm:t>
        <a:bodyPr/>
        <a:lstStyle/>
        <a:p>
          <a:endParaRPr lang="es-CO"/>
        </a:p>
      </dgm:t>
    </dgm:pt>
    <dgm:pt modelId="{9AAC8C30-9832-4078-90A4-A0C5DD0C589D}" type="sibTrans" cxnId="{8AB150EF-50B4-40AD-9E86-64EF8746B76E}">
      <dgm:prSet/>
      <dgm:spPr/>
      <dgm:t>
        <a:bodyPr/>
        <a:lstStyle/>
        <a:p>
          <a:endParaRPr lang="es-CO"/>
        </a:p>
      </dgm:t>
    </dgm:pt>
    <dgm:pt modelId="{E1A5C244-8A36-4582-959E-B89413336B08}">
      <dgm:prSet phldrT="[Texto]"/>
      <dgm:spPr/>
      <dgm:t>
        <a:bodyPr/>
        <a:lstStyle/>
        <a:p>
          <a:r>
            <a:rPr lang="es-CO" dirty="0" smtClean="0"/>
            <a:t>Verifica enlaces y/o dificultades técnicas </a:t>
          </a:r>
          <a:endParaRPr lang="es-CO" dirty="0"/>
        </a:p>
      </dgm:t>
    </dgm:pt>
    <dgm:pt modelId="{586C2FC2-3B3F-4E3E-A072-12B77C29E66B}" type="parTrans" cxnId="{AC7AAA90-4FFC-40C6-AEBC-B8397D1CDF22}">
      <dgm:prSet/>
      <dgm:spPr/>
      <dgm:t>
        <a:bodyPr/>
        <a:lstStyle/>
        <a:p>
          <a:endParaRPr lang="es-CO"/>
        </a:p>
      </dgm:t>
    </dgm:pt>
    <dgm:pt modelId="{242546EF-70DA-4586-8485-0204097A7351}" type="sibTrans" cxnId="{AC7AAA90-4FFC-40C6-AEBC-B8397D1CDF22}">
      <dgm:prSet/>
      <dgm:spPr/>
      <dgm:t>
        <a:bodyPr/>
        <a:lstStyle/>
        <a:p>
          <a:endParaRPr lang="es-CO"/>
        </a:p>
      </dgm:t>
    </dgm:pt>
    <dgm:pt modelId="{C9322696-38E0-49A5-870C-44D99DB12677}">
      <dgm:prSet phldrT="[Texto]"/>
      <dgm:spPr/>
      <dgm:t>
        <a:bodyPr/>
        <a:lstStyle/>
        <a:p>
          <a:r>
            <a:rPr lang="es-CO" dirty="0" smtClean="0"/>
            <a:t>Casos </a:t>
          </a:r>
        </a:p>
        <a:p>
          <a:r>
            <a:rPr lang="es-CO" dirty="0" smtClean="0"/>
            <a:t>(soporte 2)</a:t>
          </a:r>
          <a:endParaRPr lang="es-CO" dirty="0"/>
        </a:p>
      </dgm:t>
    </dgm:pt>
    <dgm:pt modelId="{74D30AB4-3537-4A94-90A4-D71B951EE72F}" type="parTrans" cxnId="{E37CF7EC-BF8B-4CC2-A4A3-F6EF680180FC}">
      <dgm:prSet/>
      <dgm:spPr/>
      <dgm:t>
        <a:bodyPr/>
        <a:lstStyle/>
        <a:p>
          <a:endParaRPr lang="es-CO"/>
        </a:p>
      </dgm:t>
    </dgm:pt>
    <dgm:pt modelId="{04759223-1135-40E3-8195-B833B1024F2C}" type="sibTrans" cxnId="{E37CF7EC-BF8B-4CC2-A4A3-F6EF680180FC}">
      <dgm:prSet/>
      <dgm:spPr/>
      <dgm:t>
        <a:bodyPr/>
        <a:lstStyle/>
        <a:p>
          <a:endParaRPr lang="es-CO"/>
        </a:p>
      </dgm:t>
    </dgm:pt>
    <dgm:pt modelId="{9C9AD934-02BB-46BD-99A7-6504348AA6C7}" type="pres">
      <dgm:prSet presAssocID="{E4B5DA28-B244-4418-8FBD-FB9A278C322B}" presName="Name0" presStyleCnt="0">
        <dgm:presLayoutVars>
          <dgm:dir/>
          <dgm:resizeHandles val="exact"/>
        </dgm:presLayoutVars>
      </dgm:prSet>
      <dgm:spPr/>
    </dgm:pt>
    <dgm:pt modelId="{04447522-06D0-4DF9-8371-7C3887311CF1}" type="pres">
      <dgm:prSet presAssocID="{4E944FB8-A537-4F7F-B7FB-EF233A828339}" presName="node" presStyleLbl="node1" presStyleIdx="0" presStyleCnt="3">
        <dgm:presLayoutVars>
          <dgm:bulletEnabled val="1"/>
        </dgm:presLayoutVars>
      </dgm:prSet>
      <dgm:spPr/>
      <dgm:t>
        <a:bodyPr/>
        <a:lstStyle/>
        <a:p>
          <a:endParaRPr lang="es-CO"/>
        </a:p>
      </dgm:t>
    </dgm:pt>
    <dgm:pt modelId="{44759C6C-4190-45DF-8F65-6679A6BC0DE8}" type="pres">
      <dgm:prSet presAssocID="{9AAC8C30-9832-4078-90A4-A0C5DD0C589D}" presName="sibTrans" presStyleLbl="sibTrans2D1" presStyleIdx="0" presStyleCnt="2"/>
      <dgm:spPr/>
      <dgm:t>
        <a:bodyPr/>
        <a:lstStyle/>
        <a:p>
          <a:endParaRPr lang="es-CO"/>
        </a:p>
      </dgm:t>
    </dgm:pt>
    <dgm:pt modelId="{9A2813F4-11F7-4E4B-9D3C-35E6EEDD4805}" type="pres">
      <dgm:prSet presAssocID="{9AAC8C30-9832-4078-90A4-A0C5DD0C589D}" presName="connectorText" presStyleLbl="sibTrans2D1" presStyleIdx="0" presStyleCnt="2"/>
      <dgm:spPr/>
      <dgm:t>
        <a:bodyPr/>
        <a:lstStyle/>
        <a:p>
          <a:endParaRPr lang="es-CO"/>
        </a:p>
      </dgm:t>
    </dgm:pt>
    <dgm:pt modelId="{EC53894E-234B-4E2D-8F28-00AC28C59B10}" type="pres">
      <dgm:prSet presAssocID="{E1A5C244-8A36-4582-959E-B89413336B08}" presName="node" presStyleLbl="node1" presStyleIdx="1" presStyleCnt="3">
        <dgm:presLayoutVars>
          <dgm:bulletEnabled val="1"/>
        </dgm:presLayoutVars>
      </dgm:prSet>
      <dgm:spPr/>
      <dgm:t>
        <a:bodyPr/>
        <a:lstStyle/>
        <a:p>
          <a:endParaRPr lang="es-CO"/>
        </a:p>
      </dgm:t>
    </dgm:pt>
    <dgm:pt modelId="{B8699FD8-2BF2-4BF8-BE7F-F139E8D59C8A}" type="pres">
      <dgm:prSet presAssocID="{242546EF-70DA-4586-8485-0204097A7351}" presName="sibTrans" presStyleLbl="sibTrans2D1" presStyleIdx="1" presStyleCnt="2"/>
      <dgm:spPr/>
      <dgm:t>
        <a:bodyPr/>
        <a:lstStyle/>
        <a:p>
          <a:endParaRPr lang="es-CO"/>
        </a:p>
      </dgm:t>
    </dgm:pt>
    <dgm:pt modelId="{260818ED-909C-4C35-9F05-E26BE69AF77B}" type="pres">
      <dgm:prSet presAssocID="{242546EF-70DA-4586-8485-0204097A7351}" presName="connectorText" presStyleLbl="sibTrans2D1" presStyleIdx="1" presStyleCnt="2"/>
      <dgm:spPr/>
      <dgm:t>
        <a:bodyPr/>
        <a:lstStyle/>
        <a:p>
          <a:endParaRPr lang="es-CO"/>
        </a:p>
      </dgm:t>
    </dgm:pt>
    <dgm:pt modelId="{C7215CF7-7B70-4A86-A01B-BF76BD58DC7F}" type="pres">
      <dgm:prSet presAssocID="{C9322696-38E0-49A5-870C-44D99DB12677}" presName="node" presStyleLbl="node1" presStyleIdx="2" presStyleCnt="3">
        <dgm:presLayoutVars>
          <dgm:bulletEnabled val="1"/>
        </dgm:presLayoutVars>
      </dgm:prSet>
      <dgm:spPr/>
      <dgm:t>
        <a:bodyPr/>
        <a:lstStyle/>
        <a:p>
          <a:endParaRPr lang="es-CO"/>
        </a:p>
      </dgm:t>
    </dgm:pt>
  </dgm:ptLst>
  <dgm:cxnLst>
    <dgm:cxn modelId="{5768D466-FC89-4D32-88F8-FA2DF38195F8}" type="presOf" srcId="{4E944FB8-A537-4F7F-B7FB-EF233A828339}" destId="{04447522-06D0-4DF9-8371-7C3887311CF1}" srcOrd="0" destOrd="0" presId="urn:microsoft.com/office/officeart/2005/8/layout/process1"/>
    <dgm:cxn modelId="{C0FDBDDA-6C97-481D-A817-C943A6084D4A}" type="presOf" srcId="{9AAC8C30-9832-4078-90A4-A0C5DD0C589D}" destId="{9A2813F4-11F7-4E4B-9D3C-35E6EEDD4805}" srcOrd="1" destOrd="0" presId="urn:microsoft.com/office/officeart/2005/8/layout/process1"/>
    <dgm:cxn modelId="{F741CD72-9CF6-491A-BD9B-939360A063D2}" type="presOf" srcId="{242546EF-70DA-4586-8485-0204097A7351}" destId="{B8699FD8-2BF2-4BF8-BE7F-F139E8D59C8A}" srcOrd="0" destOrd="0" presId="urn:microsoft.com/office/officeart/2005/8/layout/process1"/>
    <dgm:cxn modelId="{E37CF7EC-BF8B-4CC2-A4A3-F6EF680180FC}" srcId="{E4B5DA28-B244-4418-8FBD-FB9A278C322B}" destId="{C9322696-38E0-49A5-870C-44D99DB12677}" srcOrd="2" destOrd="0" parTransId="{74D30AB4-3537-4A94-90A4-D71B951EE72F}" sibTransId="{04759223-1135-40E3-8195-B833B1024F2C}"/>
    <dgm:cxn modelId="{19FAAA4B-7182-4D72-ACC4-E2164566E2E7}" type="presOf" srcId="{E1A5C244-8A36-4582-959E-B89413336B08}" destId="{EC53894E-234B-4E2D-8F28-00AC28C59B10}" srcOrd="0" destOrd="0" presId="urn:microsoft.com/office/officeart/2005/8/layout/process1"/>
    <dgm:cxn modelId="{E7739017-A8AB-4C0F-A3BC-708FF82430FA}" type="presOf" srcId="{242546EF-70DA-4586-8485-0204097A7351}" destId="{260818ED-909C-4C35-9F05-E26BE69AF77B}" srcOrd="1" destOrd="0" presId="urn:microsoft.com/office/officeart/2005/8/layout/process1"/>
    <dgm:cxn modelId="{8AB150EF-50B4-40AD-9E86-64EF8746B76E}" srcId="{E4B5DA28-B244-4418-8FBD-FB9A278C322B}" destId="{4E944FB8-A537-4F7F-B7FB-EF233A828339}" srcOrd="0" destOrd="0" parTransId="{C316DBCD-117F-42F7-8054-705DA1523303}" sibTransId="{9AAC8C30-9832-4078-90A4-A0C5DD0C589D}"/>
    <dgm:cxn modelId="{2923FE7C-7D08-4157-81EB-50CC948D589C}" type="presOf" srcId="{E4B5DA28-B244-4418-8FBD-FB9A278C322B}" destId="{9C9AD934-02BB-46BD-99A7-6504348AA6C7}" srcOrd="0" destOrd="0" presId="urn:microsoft.com/office/officeart/2005/8/layout/process1"/>
    <dgm:cxn modelId="{AC7AAA90-4FFC-40C6-AEBC-B8397D1CDF22}" srcId="{E4B5DA28-B244-4418-8FBD-FB9A278C322B}" destId="{E1A5C244-8A36-4582-959E-B89413336B08}" srcOrd="1" destOrd="0" parTransId="{586C2FC2-3B3F-4E3E-A072-12B77C29E66B}" sibTransId="{242546EF-70DA-4586-8485-0204097A7351}"/>
    <dgm:cxn modelId="{4B7E4A41-C528-4CCD-8186-4AA8FFBF321A}" type="presOf" srcId="{C9322696-38E0-49A5-870C-44D99DB12677}" destId="{C7215CF7-7B70-4A86-A01B-BF76BD58DC7F}" srcOrd="0" destOrd="0" presId="urn:microsoft.com/office/officeart/2005/8/layout/process1"/>
    <dgm:cxn modelId="{AD8F8F67-EAA9-4B73-A627-852BB880B5E0}" type="presOf" srcId="{9AAC8C30-9832-4078-90A4-A0C5DD0C589D}" destId="{44759C6C-4190-45DF-8F65-6679A6BC0DE8}" srcOrd="0" destOrd="0" presId="urn:microsoft.com/office/officeart/2005/8/layout/process1"/>
    <dgm:cxn modelId="{8A399FF0-ACE7-40D1-860D-A5E4DA7C7687}" type="presParOf" srcId="{9C9AD934-02BB-46BD-99A7-6504348AA6C7}" destId="{04447522-06D0-4DF9-8371-7C3887311CF1}" srcOrd="0" destOrd="0" presId="urn:microsoft.com/office/officeart/2005/8/layout/process1"/>
    <dgm:cxn modelId="{C31586A5-C019-4D6D-9742-59895543AA30}" type="presParOf" srcId="{9C9AD934-02BB-46BD-99A7-6504348AA6C7}" destId="{44759C6C-4190-45DF-8F65-6679A6BC0DE8}" srcOrd="1" destOrd="0" presId="urn:microsoft.com/office/officeart/2005/8/layout/process1"/>
    <dgm:cxn modelId="{BF82AEA0-9860-4D5F-B456-B5A2D30691C1}" type="presParOf" srcId="{44759C6C-4190-45DF-8F65-6679A6BC0DE8}" destId="{9A2813F4-11F7-4E4B-9D3C-35E6EEDD4805}" srcOrd="0" destOrd="0" presId="urn:microsoft.com/office/officeart/2005/8/layout/process1"/>
    <dgm:cxn modelId="{44A508F6-CD66-4B9D-97ED-89EA15F9C5D5}" type="presParOf" srcId="{9C9AD934-02BB-46BD-99A7-6504348AA6C7}" destId="{EC53894E-234B-4E2D-8F28-00AC28C59B10}" srcOrd="2" destOrd="0" presId="urn:microsoft.com/office/officeart/2005/8/layout/process1"/>
    <dgm:cxn modelId="{84589F32-AE9C-4E4D-B358-80F385ECE23A}" type="presParOf" srcId="{9C9AD934-02BB-46BD-99A7-6504348AA6C7}" destId="{B8699FD8-2BF2-4BF8-BE7F-F139E8D59C8A}" srcOrd="3" destOrd="0" presId="urn:microsoft.com/office/officeart/2005/8/layout/process1"/>
    <dgm:cxn modelId="{CB38D651-80FD-4DC5-A460-D91773CEE8EE}" type="presParOf" srcId="{B8699FD8-2BF2-4BF8-BE7F-F139E8D59C8A}" destId="{260818ED-909C-4C35-9F05-E26BE69AF77B}" srcOrd="0" destOrd="0" presId="urn:microsoft.com/office/officeart/2005/8/layout/process1"/>
    <dgm:cxn modelId="{9EEFFBCC-06F9-4CEF-A31D-B82FD8B48EFE}" type="presParOf" srcId="{9C9AD934-02BB-46BD-99A7-6504348AA6C7}" destId="{C7215CF7-7B70-4A86-A01B-BF76BD58DC7F}"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B129AB-57CE-4D25-B691-28C53E8231C6}" type="doc">
      <dgm:prSet loTypeId="urn:microsoft.com/office/officeart/2005/8/layout/pyramid2" loCatId="pyramid" qsTypeId="urn:microsoft.com/office/officeart/2005/8/quickstyle/simple1" qsCatId="simple" csTypeId="urn:microsoft.com/office/officeart/2005/8/colors/accent1_2" csCatId="accent1" phldr="1"/>
      <dgm:spPr/>
    </dgm:pt>
    <dgm:pt modelId="{DC18EDB1-C053-4DA9-9A19-6A45F4040547}">
      <dgm:prSet phldrT="[Texto]"/>
      <dgm:spPr/>
      <dgm:t>
        <a:bodyPr/>
        <a:lstStyle/>
        <a:p>
          <a:r>
            <a:rPr lang="es-CO" dirty="0" smtClean="0"/>
            <a:t>ORGANIZATIVA</a:t>
          </a:r>
          <a:endParaRPr lang="es-CO" dirty="0"/>
        </a:p>
      </dgm:t>
    </dgm:pt>
    <dgm:pt modelId="{F72F7B0F-61B6-4C13-88D3-E8391F0F5EA0}" type="parTrans" cxnId="{224C68B6-5BD3-4839-9960-324EA3047EB9}">
      <dgm:prSet/>
      <dgm:spPr/>
      <dgm:t>
        <a:bodyPr/>
        <a:lstStyle/>
        <a:p>
          <a:endParaRPr lang="es-CO"/>
        </a:p>
      </dgm:t>
    </dgm:pt>
    <dgm:pt modelId="{9D8B3B3A-8474-4397-94CF-816A930FC616}" type="sibTrans" cxnId="{224C68B6-5BD3-4839-9960-324EA3047EB9}">
      <dgm:prSet/>
      <dgm:spPr/>
      <dgm:t>
        <a:bodyPr/>
        <a:lstStyle/>
        <a:p>
          <a:endParaRPr lang="es-CO"/>
        </a:p>
      </dgm:t>
    </dgm:pt>
    <dgm:pt modelId="{4D92ACD7-5192-4642-A26B-AF74B96BB7A6}">
      <dgm:prSet phldrT="[Texto]"/>
      <dgm:spPr/>
      <dgm:t>
        <a:bodyPr/>
        <a:lstStyle/>
        <a:p>
          <a:r>
            <a:rPr lang="es-CO" dirty="0" smtClean="0"/>
            <a:t>TÉCNICA</a:t>
          </a:r>
          <a:endParaRPr lang="es-CO" dirty="0"/>
        </a:p>
      </dgm:t>
    </dgm:pt>
    <dgm:pt modelId="{80D5A16A-1013-43EA-B7C8-EC57D21CCF8B}" type="parTrans" cxnId="{EADA6B4C-7C30-4103-AE20-DC847AABA347}">
      <dgm:prSet/>
      <dgm:spPr/>
      <dgm:t>
        <a:bodyPr/>
        <a:lstStyle/>
        <a:p>
          <a:endParaRPr lang="es-CO"/>
        </a:p>
      </dgm:t>
    </dgm:pt>
    <dgm:pt modelId="{DAE608EC-BBB8-47DA-AC9A-49E690C7652F}" type="sibTrans" cxnId="{EADA6B4C-7C30-4103-AE20-DC847AABA347}">
      <dgm:prSet/>
      <dgm:spPr/>
      <dgm:t>
        <a:bodyPr/>
        <a:lstStyle/>
        <a:p>
          <a:endParaRPr lang="es-CO"/>
        </a:p>
      </dgm:t>
    </dgm:pt>
    <dgm:pt modelId="{8FCBA29A-5890-48D2-8562-E49946EF3C87}">
      <dgm:prSet phldrT="[Texto]"/>
      <dgm:spPr/>
      <dgm:t>
        <a:bodyPr/>
        <a:lstStyle/>
        <a:p>
          <a:r>
            <a:rPr lang="es-CO" dirty="0" smtClean="0"/>
            <a:t>ORIENTADORA</a:t>
          </a:r>
          <a:endParaRPr lang="es-CO" dirty="0"/>
        </a:p>
      </dgm:t>
    </dgm:pt>
    <dgm:pt modelId="{AB32ED7A-E241-4944-9256-11A57B398F74}" type="parTrans" cxnId="{6CEC3F52-B0AF-466D-A76D-2994D799EAAF}">
      <dgm:prSet/>
      <dgm:spPr/>
      <dgm:t>
        <a:bodyPr/>
        <a:lstStyle/>
        <a:p>
          <a:endParaRPr lang="es-CO"/>
        </a:p>
      </dgm:t>
    </dgm:pt>
    <dgm:pt modelId="{0CF46EC7-65B2-4D9B-85C4-2A5085670F1E}" type="sibTrans" cxnId="{6CEC3F52-B0AF-466D-A76D-2994D799EAAF}">
      <dgm:prSet/>
      <dgm:spPr/>
      <dgm:t>
        <a:bodyPr/>
        <a:lstStyle/>
        <a:p>
          <a:endParaRPr lang="es-CO"/>
        </a:p>
      </dgm:t>
    </dgm:pt>
    <dgm:pt modelId="{D691BC5B-07FE-454D-B60E-67F7DDFE6A51}">
      <dgm:prSet/>
      <dgm:spPr/>
      <dgm:t>
        <a:bodyPr/>
        <a:lstStyle/>
        <a:p>
          <a:r>
            <a:rPr lang="es-CO" dirty="0" smtClean="0"/>
            <a:t>ACADÉMICA</a:t>
          </a:r>
          <a:endParaRPr lang="es-CO" dirty="0"/>
        </a:p>
      </dgm:t>
    </dgm:pt>
    <dgm:pt modelId="{DDB9BA9A-58E9-4695-AC46-0B69C181D915}" type="parTrans" cxnId="{E77DA8D4-73E2-4B6F-B2A3-13E29B1B36E6}">
      <dgm:prSet/>
      <dgm:spPr/>
      <dgm:t>
        <a:bodyPr/>
        <a:lstStyle/>
        <a:p>
          <a:endParaRPr lang="es-CO"/>
        </a:p>
      </dgm:t>
    </dgm:pt>
    <dgm:pt modelId="{89BB97CE-F308-463C-8B96-2015BE604A25}" type="sibTrans" cxnId="{E77DA8D4-73E2-4B6F-B2A3-13E29B1B36E6}">
      <dgm:prSet/>
      <dgm:spPr/>
      <dgm:t>
        <a:bodyPr/>
        <a:lstStyle/>
        <a:p>
          <a:endParaRPr lang="es-CO"/>
        </a:p>
      </dgm:t>
    </dgm:pt>
    <dgm:pt modelId="{E9A4357A-51CA-423F-A1F9-8F2D7D7875F3}">
      <dgm:prSet/>
      <dgm:spPr/>
      <dgm:t>
        <a:bodyPr/>
        <a:lstStyle/>
        <a:p>
          <a:r>
            <a:rPr lang="es-CO" dirty="0" smtClean="0"/>
            <a:t>SOCIAL</a:t>
          </a:r>
          <a:endParaRPr lang="es-CO" dirty="0"/>
        </a:p>
      </dgm:t>
    </dgm:pt>
    <dgm:pt modelId="{C9559409-3FC0-49BE-B460-0F2B8D5EC85F}" type="parTrans" cxnId="{0EE3FBD6-20A1-46A6-82FC-813CC04069FE}">
      <dgm:prSet/>
      <dgm:spPr/>
      <dgm:t>
        <a:bodyPr/>
        <a:lstStyle/>
        <a:p>
          <a:endParaRPr lang="es-CO"/>
        </a:p>
      </dgm:t>
    </dgm:pt>
    <dgm:pt modelId="{08DBAC57-3237-4A25-96E6-D38222A44C0E}" type="sibTrans" cxnId="{0EE3FBD6-20A1-46A6-82FC-813CC04069FE}">
      <dgm:prSet/>
      <dgm:spPr/>
      <dgm:t>
        <a:bodyPr/>
        <a:lstStyle/>
        <a:p>
          <a:endParaRPr lang="es-CO"/>
        </a:p>
      </dgm:t>
    </dgm:pt>
    <dgm:pt modelId="{B6799770-8FDC-4216-B750-355D3D4B064C}" type="pres">
      <dgm:prSet presAssocID="{7AB129AB-57CE-4D25-B691-28C53E8231C6}" presName="compositeShape" presStyleCnt="0">
        <dgm:presLayoutVars>
          <dgm:dir/>
          <dgm:resizeHandles/>
        </dgm:presLayoutVars>
      </dgm:prSet>
      <dgm:spPr/>
    </dgm:pt>
    <dgm:pt modelId="{EB68CE2D-0414-42D6-8321-15814B9A9D55}" type="pres">
      <dgm:prSet presAssocID="{7AB129AB-57CE-4D25-B691-28C53E8231C6}" presName="pyramid" presStyleLbl="node1" presStyleIdx="0" presStyleCnt="1"/>
      <dgm:spPr/>
    </dgm:pt>
    <dgm:pt modelId="{89EE6692-7EF1-42B9-B166-2658A8B2CBAF}" type="pres">
      <dgm:prSet presAssocID="{7AB129AB-57CE-4D25-B691-28C53E8231C6}" presName="theList" presStyleCnt="0"/>
      <dgm:spPr/>
    </dgm:pt>
    <dgm:pt modelId="{AF6D6312-3E8B-4439-B0CD-F6650C416DCF}" type="pres">
      <dgm:prSet presAssocID="{DC18EDB1-C053-4DA9-9A19-6A45F4040547}" presName="aNode" presStyleLbl="fgAcc1" presStyleIdx="0" presStyleCnt="5">
        <dgm:presLayoutVars>
          <dgm:bulletEnabled val="1"/>
        </dgm:presLayoutVars>
      </dgm:prSet>
      <dgm:spPr/>
      <dgm:t>
        <a:bodyPr/>
        <a:lstStyle/>
        <a:p>
          <a:endParaRPr lang="es-CO"/>
        </a:p>
      </dgm:t>
    </dgm:pt>
    <dgm:pt modelId="{8B30CFD4-3238-4BB6-AEB6-02C1E08D7D49}" type="pres">
      <dgm:prSet presAssocID="{DC18EDB1-C053-4DA9-9A19-6A45F4040547}" presName="aSpace" presStyleCnt="0"/>
      <dgm:spPr/>
    </dgm:pt>
    <dgm:pt modelId="{10FEEB64-869D-4D1B-B06E-B5E05AB8CD05}" type="pres">
      <dgm:prSet presAssocID="{4D92ACD7-5192-4642-A26B-AF74B96BB7A6}" presName="aNode" presStyleLbl="fgAcc1" presStyleIdx="1" presStyleCnt="5">
        <dgm:presLayoutVars>
          <dgm:bulletEnabled val="1"/>
        </dgm:presLayoutVars>
      </dgm:prSet>
      <dgm:spPr/>
      <dgm:t>
        <a:bodyPr/>
        <a:lstStyle/>
        <a:p>
          <a:endParaRPr lang="es-CO"/>
        </a:p>
      </dgm:t>
    </dgm:pt>
    <dgm:pt modelId="{71C7FAA1-313A-4E66-A418-42AB86641D10}" type="pres">
      <dgm:prSet presAssocID="{4D92ACD7-5192-4642-A26B-AF74B96BB7A6}" presName="aSpace" presStyleCnt="0"/>
      <dgm:spPr/>
    </dgm:pt>
    <dgm:pt modelId="{29A855D6-2417-490A-863D-71615E1F7D23}" type="pres">
      <dgm:prSet presAssocID="{8FCBA29A-5890-48D2-8562-E49946EF3C87}" presName="aNode" presStyleLbl="fgAcc1" presStyleIdx="2" presStyleCnt="5">
        <dgm:presLayoutVars>
          <dgm:bulletEnabled val="1"/>
        </dgm:presLayoutVars>
      </dgm:prSet>
      <dgm:spPr/>
      <dgm:t>
        <a:bodyPr/>
        <a:lstStyle/>
        <a:p>
          <a:endParaRPr lang="es-CO"/>
        </a:p>
      </dgm:t>
    </dgm:pt>
    <dgm:pt modelId="{AABC6F76-DEFE-4420-9ECC-8A7E8F5215BC}" type="pres">
      <dgm:prSet presAssocID="{8FCBA29A-5890-48D2-8562-E49946EF3C87}" presName="aSpace" presStyleCnt="0"/>
      <dgm:spPr/>
    </dgm:pt>
    <dgm:pt modelId="{BD6CAE9A-12C3-4060-9515-B5E71D35C358}" type="pres">
      <dgm:prSet presAssocID="{D691BC5B-07FE-454D-B60E-67F7DDFE6A51}" presName="aNode" presStyleLbl="fgAcc1" presStyleIdx="3" presStyleCnt="5">
        <dgm:presLayoutVars>
          <dgm:bulletEnabled val="1"/>
        </dgm:presLayoutVars>
      </dgm:prSet>
      <dgm:spPr/>
      <dgm:t>
        <a:bodyPr/>
        <a:lstStyle/>
        <a:p>
          <a:endParaRPr lang="es-CO"/>
        </a:p>
      </dgm:t>
    </dgm:pt>
    <dgm:pt modelId="{9B34C64E-7D64-453E-9BE9-8521F1E2F154}" type="pres">
      <dgm:prSet presAssocID="{D691BC5B-07FE-454D-B60E-67F7DDFE6A51}" presName="aSpace" presStyleCnt="0"/>
      <dgm:spPr/>
    </dgm:pt>
    <dgm:pt modelId="{28C202A1-AE4C-4E37-96C8-EF408ED341FF}" type="pres">
      <dgm:prSet presAssocID="{E9A4357A-51CA-423F-A1F9-8F2D7D7875F3}" presName="aNode" presStyleLbl="fgAcc1" presStyleIdx="4" presStyleCnt="5">
        <dgm:presLayoutVars>
          <dgm:bulletEnabled val="1"/>
        </dgm:presLayoutVars>
      </dgm:prSet>
      <dgm:spPr/>
      <dgm:t>
        <a:bodyPr/>
        <a:lstStyle/>
        <a:p>
          <a:endParaRPr lang="es-CO"/>
        </a:p>
      </dgm:t>
    </dgm:pt>
    <dgm:pt modelId="{974F4336-DAC0-4D3A-B9A9-3760055C6C46}" type="pres">
      <dgm:prSet presAssocID="{E9A4357A-51CA-423F-A1F9-8F2D7D7875F3}" presName="aSpace" presStyleCnt="0"/>
      <dgm:spPr/>
    </dgm:pt>
  </dgm:ptLst>
  <dgm:cxnLst>
    <dgm:cxn modelId="{AAF05B44-835E-4534-ADE9-B76EBEE6D938}" type="presOf" srcId="{DC18EDB1-C053-4DA9-9A19-6A45F4040547}" destId="{AF6D6312-3E8B-4439-B0CD-F6650C416DCF}" srcOrd="0" destOrd="0" presId="urn:microsoft.com/office/officeart/2005/8/layout/pyramid2"/>
    <dgm:cxn modelId="{224C68B6-5BD3-4839-9960-324EA3047EB9}" srcId="{7AB129AB-57CE-4D25-B691-28C53E8231C6}" destId="{DC18EDB1-C053-4DA9-9A19-6A45F4040547}" srcOrd="0" destOrd="0" parTransId="{F72F7B0F-61B6-4C13-88D3-E8391F0F5EA0}" sibTransId="{9D8B3B3A-8474-4397-94CF-816A930FC616}"/>
    <dgm:cxn modelId="{6FDF62C7-4B02-4816-ABCD-62C6B17DD54B}" type="presOf" srcId="{7AB129AB-57CE-4D25-B691-28C53E8231C6}" destId="{B6799770-8FDC-4216-B750-355D3D4B064C}" srcOrd="0" destOrd="0" presId="urn:microsoft.com/office/officeart/2005/8/layout/pyramid2"/>
    <dgm:cxn modelId="{8535DC3A-1849-4BA5-A386-4CFFD3902492}" type="presOf" srcId="{D691BC5B-07FE-454D-B60E-67F7DDFE6A51}" destId="{BD6CAE9A-12C3-4060-9515-B5E71D35C358}" srcOrd="0" destOrd="0" presId="urn:microsoft.com/office/officeart/2005/8/layout/pyramid2"/>
    <dgm:cxn modelId="{056CE858-BE17-4975-9029-D40339AF4F3B}" type="presOf" srcId="{8FCBA29A-5890-48D2-8562-E49946EF3C87}" destId="{29A855D6-2417-490A-863D-71615E1F7D23}" srcOrd="0" destOrd="0" presId="urn:microsoft.com/office/officeart/2005/8/layout/pyramid2"/>
    <dgm:cxn modelId="{76C0FBB9-F773-4BCF-AF56-CC030BA992B2}" type="presOf" srcId="{4D92ACD7-5192-4642-A26B-AF74B96BB7A6}" destId="{10FEEB64-869D-4D1B-B06E-B5E05AB8CD05}" srcOrd="0" destOrd="0" presId="urn:microsoft.com/office/officeart/2005/8/layout/pyramid2"/>
    <dgm:cxn modelId="{EADA6B4C-7C30-4103-AE20-DC847AABA347}" srcId="{7AB129AB-57CE-4D25-B691-28C53E8231C6}" destId="{4D92ACD7-5192-4642-A26B-AF74B96BB7A6}" srcOrd="1" destOrd="0" parTransId="{80D5A16A-1013-43EA-B7C8-EC57D21CCF8B}" sibTransId="{DAE608EC-BBB8-47DA-AC9A-49E690C7652F}"/>
    <dgm:cxn modelId="{ED4D37DB-A9F4-49AD-BFD6-6B109EE67FA8}" type="presOf" srcId="{E9A4357A-51CA-423F-A1F9-8F2D7D7875F3}" destId="{28C202A1-AE4C-4E37-96C8-EF408ED341FF}" srcOrd="0" destOrd="0" presId="urn:microsoft.com/office/officeart/2005/8/layout/pyramid2"/>
    <dgm:cxn modelId="{E77DA8D4-73E2-4B6F-B2A3-13E29B1B36E6}" srcId="{7AB129AB-57CE-4D25-B691-28C53E8231C6}" destId="{D691BC5B-07FE-454D-B60E-67F7DDFE6A51}" srcOrd="3" destOrd="0" parTransId="{DDB9BA9A-58E9-4695-AC46-0B69C181D915}" sibTransId="{89BB97CE-F308-463C-8B96-2015BE604A25}"/>
    <dgm:cxn modelId="{0EE3FBD6-20A1-46A6-82FC-813CC04069FE}" srcId="{7AB129AB-57CE-4D25-B691-28C53E8231C6}" destId="{E9A4357A-51CA-423F-A1F9-8F2D7D7875F3}" srcOrd="4" destOrd="0" parTransId="{C9559409-3FC0-49BE-B460-0F2B8D5EC85F}" sibTransId="{08DBAC57-3237-4A25-96E6-D38222A44C0E}"/>
    <dgm:cxn modelId="{6CEC3F52-B0AF-466D-A76D-2994D799EAAF}" srcId="{7AB129AB-57CE-4D25-B691-28C53E8231C6}" destId="{8FCBA29A-5890-48D2-8562-E49946EF3C87}" srcOrd="2" destOrd="0" parTransId="{AB32ED7A-E241-4944-9256-11A57B398F74}" sibTransId="{0CF46EC7-65B2-4D9B-85C4-2A5085670F1E}"/>
    <dgm:cxn modelId="{FC19FF85-5999-46B4-898C-1631A2FF99F0}" type="presParOf" srcId="{B6799770-8FDC-4216-B750-355D3D4B064C}" destId="{EB68CE2D-0414-42D6-8321-15814B9A9D55}" srcOrd="0" destOrd="0" presId="urn:microsoft.com/office/officeart/2005/8/layout/pyramid2"/>
    <dgm:cxn modelId="{4375003F-9DED-42F2-8746-7A33F38201AF}" type="presParOf" srcId="{B6799770-8FDC-4216-B750-355D3D4B064C}" destId="{89EE6692-7EF1-42B9-B166-2658A8B2CBAF}" srcOrd="1" destOrd="0" presId="urn:microsoft.com/office/officeart/2005/8/layout/pyramid2"/>
    <dgm:cxn modelId="{95B2EA62-B8B4-43B2-AD19-4801B36E030A}" type="presParOf" srcId="{89EE6692-7EF1-42B9-B166-2658A8B2CBAF}" destId="{AF6D6312-3E8B-4439-B0CD-F6650C416DCF}" srcOrd="0" destOrd="0" presId="urn:microsoft.com/office/officeart/2005/8/layout/pyramid2"/>
    <dgm:cxn modelId="{70029912-391B-4E74-A252-B869CF0B2683}" type="presParOf" srcId="{89EE6692-7EF1-42B9-B166-2658A8B2CBAF}" destId="{8B30CFD4-3238-4BB6-AEB6-02C1E08D7D49}" srcOrd="1" destOrd="0" presId="urn:microsoft.com/office/officeart/2005/8/layout/pyramid2"/>
    <dgm:cxn modelId="{AB7063D0-0663-4145-BBCD-952ED32A891C}" type="presParOf" srcId="{89EE6692-7EF1-42B9-B166-2658A8B2CBAF}" destId="{10FEEB64-869D-4D1B-B06E-B5E05AB8CD05}" srcOrd="2" destOrd="0" presId="urn:microsoft.com/office/officeart/2005/8/layout/pyramid2"/>
    <dgm:cxn modelId="{A9D97E0C-BE60-4714-89BC-3DFFF2E83CED}" type="presParOf" srcId="{89EE6692-7EF1-42B9-B166-2658A8B2CBAF}" destId="{71C7FAA1-313A-4E66-A418-42AB86641D10}" srcOrd="3" destOrd="0" presId="urn:microsoft.com/office/officeart/2005/8/layout/pyramid2"/>
    <dgm:cxn modelId="{0A4BDCCB-22C4-4FEC-A32C-4CED954D00B6}" type="presParOf" srcId="{89EE6692-7EF1-42B9-B166-2658A8B2CBAF}" destId="{29A855D6-2417-490A-863D-71615E1F7D23}" srcOrd="4" destOrd="0" presId="urn:microsoft.com/office/officeart/2005/8/layout/pyramid2"/>
    <dgm:cxn modelId="{0EFAE395-8C38-450E-9246-B0E2675BCC28}" type="presParOf" srcId="{89EE6692-7EF1-42B9-B166-2658A8B2CBAF}" destId="{AABC6F76-DEFE-4420-9ECC-8A7E8F5215BC}" srcOrd="5" destOrd="0" presId="urn:microsoft.com/office/officeart/2005/8/layout/pyramid2"/>
    <dgm:cxn modelId="{73A86741-08F8-492B-A807-F1912D168D8F}" type="presParOf" srcId="{89EE6692-7EF1-42B9-B166-2658A8B2CBAF}" destId="{BD6CAE9A-12C3-4060-9515-B5E71D35C358}" srcOrd="6" destOrd="0" presId="urn:microsoft.com/office/officeart/2005/8/layout/pyramid2"/>
    <dgm:cxn modelId="{AA03B87E-51D0-4FBF-AA94-E2D87F3DD132}" type="presParOf" srcId="{89EE6692-7EF1-42B9-B166-2658A8B2CBAF}" destId="{9B34C64E-7D64-453E-9BE9-8521F1E2F154}" srcOrd="7" destOrd="0" presId="urn:microsoft.com/office/officeart/2005/8/layout/pyramid2"/>
    <dgm:cxn modelId="{ABF2F8F2-21D2-497F-BF22-DF5720E2BD3E}" type="presParOf" srcId="{89EE6692-7EF1-42B9-B166-2658A8B2CBAF}" destId="{28C202A1-AE4C-4E37-96C8-EF408ED341FF}" srcOrd="8" destOrd="0" presId="urn:microsoft.com/office/officeart/2005/8/layout/pyramid2"/>
    <dgm:cxn modelId="{F686E3D1-A64C-4B29-976A-CEF9C7A07C14}" type="presParOf" srcId="{89EE6692-7EF1-42B9-B166-2658A8B2CBAF}" destId="{974F4336-DAC0-4D3A-B9A9-3760055C6C46}"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88E4BF-9752-4F9D-8041-00C0AE606E88}" type="doc">
      <dgm:prSet loTypeId="urn:microsoft.com/office/officeart/2005/8/layout/process1" loCatId="process" qsTypeId="urn:microsoft.com/office/officeart/2005/8/quickstyle/simple2" qsCatId="simple" csTypeId="urn:microsoft.com/office/officeart/2005/8/colors/accent5_1" csCatId="accent5" phldr="1"/>
      <dgm:spPr/>
    </dgm:pt>
    <dgm:pt modelId="{6F34C414-49E8-4400-9C73-16231E871DB9}">
      <dgm:prSet phldrT="[Texto]"/>
      <dgm:spPr/>
      <dgm:t>
        <a:bodyPr/>
        <a:lstStyle/>
        <a:p>
          <a:r>
            <a:rPr lang="es-CO" dirty="0" smtClean="0"/>
            <a:t>Instructor orienta formación</a:t>
          </a:r>
          <a:endParaRPr lang="es-CO" dirty="0"/>
        </a:p>
      </dgm:t>
    </dgm:pt>
    <dgm:pt modelId="{7A403037-2722-462D-888C-3DF60C138962}" type="parTrans" cxnId="{A3FDC0E5-B6F0-4B0D-B227-503B5633CF6B}">
      <dgm:prSet/>
      <dgm:spPr/>
      <dgm:t>
        <a:bodyPr/>
        <a:lstStyle/>
        <a:p>
          <a:endParaRPr lang="es-CO"/>
        </a:p>
      </dgm:t>
    </dgm:pt>
    <dgm:pt modelId="{A748F268-3A34-4FD5-9E44-E0196241A82E}" type="sibTrans" cxnId="{A3FDC0E5-B6F0-4B0D-B227-503B5633CF6B}">
      <dgm:prSet/>
      <dgm:spPr/>
      <dgm:t>
        <a:bodyPr/>
        <a:lstStyle/>
        <a:p>
          <a:endParaRPr lang="es-CO"/>
        </a:p>
      </dgm:t>
    </dgm:pt>
    <dgm:pt modelId="{D5D1F60C-D247-41C6-B07A-0266E74F7F41}">
      <dgm:prSet phldrT="[Texto]"/>
      <dgm:spPr/>
      <dgm:t>
        <a:bodyPr/>
        <a:lstStyle/>
        <a:p>
          <a:r>
            <a:rPr lang="es-CO" dirty="0" smtClean="0"/>
            <a:t>consejería académica</a:t>
          </a:r>
          <a:endParaRPr lang="es-CO" dirty="0"/>
        </a:p>
      </dgm:t>
    </dgm:pt>
    <dgm:pt modelId="{05B32A55-2C97-423A-8B99-8604648FB3F5}" type="parTrans" cxnId="{98C07C5E-149F-44DE-999D-E1D75E335084}">
      <dgm:prSet/>
      <dgm:spPr/>
      <dgm:t>
        <a:bodyPr/>
        <a:lstStyle/>
        <a:p>
          <a:endParaRPr lang="es-CO"/>
        </a:p>
      </dgm:t>
    </dgm:pt>
    <dgm:pt modelId="{540B201D-5C48-41BB-A119-CB5105B35985}" type="sibTrans" cxnId="{98C07C5E-149F-44DE-999D-E1D75E335084}">
      <dgm:prSet/>
      <dgm:spPr/>
      <dgm:t>
        <a:bodyPr/>
        <a:lstStyle/>
        <a:p>
          <a:endParaRPr lang="es-CO"/>
        </a:p>
      </dgm:t>
    </dgm:pt>
    <dgm:pt modelId="{352256F2-DF0F-47F4-9D38-8B2EF2048A2D}">
      <dgm:prSet phldrT="[Texto]"/>
      <dgm:spPr/>
      <dgm:t>
        <a:bodyPr/>
        <a:lstStyle/>
        <a:p>
          <a:r>
            <a:rPr lang="es-CO" dirty="0" smtClean="0"/>
            <a:t>Alertas</a:t>
          </a:r>
          <a:endParaRPr lang="es-CO" dirty="0"/>
        </a:p>
      </dgm:t>
    </dgm:pt>
    <dgm:pt modelId="{DD54667E-AF73-45ED-A63E-C9FB4A955CC5}" type="parTrans" cxnId="{00037456-7F3F-4BB3-A8C2-62DEA376B9C4}">
      <dgm:prSet/>
      <dgm:spPr/>
      <dgm:t>
        <a:bodyPr/>
        <a:lstStyle/>
        <a:p>
          <a:endParaRPr lang="es-CO"/>
        </a:p>
      </dgm:t>
    </dgm:pt>
    <dgm:pt modelId="{DC02843A-3D86-4C92-914E-3355DBBFC1E0}" type="sibTrans" cxnId="{00037456-7F3F-4BB3-A8C2-62DEA376B9C4}">
      <dgm:prSet/>
      <dgm:spPr/>
      <dgm:t>
        <a:bodyPr/>
        <a:lstStyle/>
        <a:p>
          <a:endParaRPr lang="es-CO"/>
        </a:p>
      </dgm:t>
    </dgm:pt>
    <dgm:pt modelId="{4BAC53A9-B69C-426B-A81C-BF1BD86366D6}">
      <dgm:prSet/>
      <dgm:spPr/>
      <dgm:t>
        <a:bodyPr/>
        <a:lstStyle/>
        <a:p>
          <a:r>
            <a:rPr lang="es-CO" dirty="0" smtClean="0"/>
            <a:t>Gestor Virtual</a:t>
          </a:r>
          <a:endParaRPr lang="es-CO" dirty="0"/>
        </a:p>
      </dgm:t>
    </dgm:pt>
    <dgm:pt modelId="{ECAAA20F-5DBD-4F71-9E6E-BC2A9DDF0348}" type="parTrans" cxnId="{39CD1969-5383-409D-BC46-6051F39D442E}">
      <dgm:prSet/>
      <dgm:spPr/>
      <dgm:t>
        <a:bodyPr/>
        <a:lstStyle/>
        <a:p>
          <a:endParaRPr lang="es-CO"/>
        </a:p>
      </dgm:t>
    </dgm:pt>
    <dgm:pt modelId="{51FC8C4D-5C94-45E1-9B23-249D80DDF8C0}" type="sibTrans" cxnId="{39CD1969-5383-409D-BC46-6051F39D442E}">
      <dgm:prSet/>
      <dgm:spPr/>
      <dgm:t>
        <a:bodyPr/>
        <a:lstStyle/>
        <a:p>
          <a:endParaRPr lang="es-CO"/>
        </a:p>
      </dgm:t>
    </dgm:pt>
    <dgm:pt modelId="{54F0355F-07A4-4605-981C-37DC08956D34}">
      <dgm:prSet custT="1"/>
      <dgm:spPr/>
      <dgm:t>
        <a:bodyPr/>
        <a:lstStyle/>
        <a:p>
          <a:r>
            <a:rPr lang="es-CO" sz="1200" dirty="0" smtClean="0"/>
            <a:t>Coordinador académico (lista de chequeo y proceso de mejora)</a:t>
          </a:r>
          <a:endParaRPr lang="es-CO" sz="1200" dirty="0"/>
        </a:p>
      </dgm:t>
    </dgm:pt>
    <dgm:pt modelId="{3FEAA769-3DBF-4543-BE37-ABE2D2AB08CD}" type="parTrans" cxnId="{371659B4-8C5E-44F0-89DB-DE73958249A8}">
      <dgm:prSet/>
      <dgm:spPr/>
      <dgm:t>
        <a:bodyPr/>
        <a:lstStyle/>
        <a:p>
          <a:endParaRPr lang="es-CO"/>
        </a:p>
      </dgm:t>
    </dgm:pt>
    <dgm:pt modelId="{B4FD5848-B71E-4900-A057-F5C117C3B9F3}" type="sibTrans" cxnId="{371659B4-8C5E-44F0-89DB-DE73958249A8}">
      <dgm:prSet/>
      <dgm:spPr/>
      <dgm:t>
        <a:bodyPr/>
        <a:lstStyle/>
        <a:p>
          <a:endParaRPr lang="es-CO"/>
        </a:p>
      </dgm:t>
    </dgm:pt>
    <dgm:pt modelId="{00FCFBB5-D8C4-46CA-8448-5636C6519393}">
      <dgm:prSet/>
      <dgm:spPr/>
      <dgm:t>
        <a:bodyPr/>
        <a:lstStyle/>
        <a:p>
          <a:r>
            <a:rPr lang="es-CO" dirty="0" smtClean="0"/>
            <a:t>100% cumplimiento</a:t>
          </a:r>
          <a:endParaRPr lang="es-CO" dirty="0"/>
        </a:p>
      </dgm:t>
    </dgm:pt>
    <dgm:pt modelId="{714475FE-2FA0-4C18-AD59-20D0C36A18FE}" type="parTrans" cxnId="{DB72C2C7-F773-4624-AD99-4E1B2DAF8387}">
      <dgm:prSet/>
      <dgm:spPr/>
      <dgm:t>
        <a:bodyPr/>
        <a:lstStyle/>
        <a:p>
          <a:endParaRPr lang="es-CO"/>
        </a:p>
      </dgm:t>
    </dgm:pt>
    <dgm:pt modelId="{31101AF3-D6C1-405A-9EA0-2EFBC61D7F68}" type="sibTrans" cxnId="{DB72C2C7-F773-4624-AD99-4E1B2DAF8387}">
      <dgm:prSet/>
      <dgm:spPr/>
      <dgm:t>
        <a:bodyPr/>
        <a:lstStyle/>
        <a:p>
          <a:endParaRPr lang="es-CO"/>
        </a:p>
      </dgm:t>
    </dgm:pt>
    <dgm:pt modelId="{2E24C7B9-1FAB-4854-95EC-DF63ABD8B50A}" type="pres">
      <dgm:prSet presAssocID="{2288E4BF-9752-4F9D-8041-00C0AE606E88}" presName="Name0" presStyleCnt="0">
        <dgm:presLayoutVars>
          <dgm:dir/>
          <dgm:resizeHandles val="exact"/>
        </dgm:presLayoutVars>
      </dgm:prSet>
      <dgm:spPr/>
    </dgm:pt>
    <dgm:pt modelId="{6DE087F9-D5F9-460F-BE49-5E75E2862E5F}" type="pres">
      <dgm:prSet presAssocID="{6F34C414-49E8-4400-9C73-16231E871DB9}" presName="node" presStyleLbl="node1" presStyleIdx="0" presStyleCnt="6">
        <dgm:presLayoutVars>
          <dgm:bulletEnabled val="1"/>
        </dgm:presLayoutVars>
      </dgm:prSet>
      <dgm:spPr/>
      <dgm:t>
        <a:bodyPr/>
        <a:lstStyle/>
        <a:p>
          <a:endParaRPr lang="es-CO"/>
        </a:p>
      </dgm:t>
    </dgm:pt>
    <dgm:pt modelId="{65BFF81B-3DA1-450F-BFE5-687296C96547}" type="pres">
      <dgm:prSet presAssocID="{A748F268-3A34-4FD5-9E44-E0196241A82E}" presName="sibTrans" presStyleLbl="sibTrans2D1" presStyleIdx="0" presStyleCnt="5"/>
      <dgm:spPr/>
      <dgm:t>
        <a:bodyPr/>
        <a:lstStyle/>
        <a:p>
          <a:endParaRPr lang="es-CO"/>
        </a:p>
      </dgm:t>
    </dgm:pt>
    <dgm:pt modelId="{B9B9B943-77E7-47FA-8F48-1D3DBB177B21}" type="pres">
      <dgm:prSet presAssocID="{A748F268-3A34-4FD5-9E44-E0196241A82E}" presName="connectorText" presStyleLbl="sibTrans2D1" presStyleIdx="0" presStyleCnt="5"/>
      <dgm:spPr/>
      <dgm:t>
        <a:bodyPr/>
        <a:lstStyle/>
        <a:p>
          <a:endParaRPr lang="es-CO"/>
        </a:p>
      </dgm:t>
    </dgm:pt>
    <dgm:pt modelId="{9E28BDCA-32AA-48DC-AAB1-3FCE93720A11}" type="pres">
      <dgm:prSet presAssocID="{D5D1F60C-D247-41C6-B07A-0266E74F7F41}" presName="node" presStyleLbl="node1" presStyleIdx="1" presStyleCnt="6">
        <dgm:presLayoutVars>
          <dgm:bulletEnabled val="1"/>
        </dgm:presLayoutVars>
      </dgm:prSet>
      <dgm:spPr/>
      <dgm:t>
        <a:bodyPr/>
        <a:lstStyle/>
        <a:p>
          <a:endParaRPr lang="es-CO"/>
        </a:p>
      </dgm:t>
    </dgm:pt>
    <dgm:pt modelId="{F63C5DF7-4E75-48F0-80D8-43F961994B2A}" type="pres">
      <dgm:prSet presAssocID="{540B201D-5C48-41BB-A119-CB5105B35985}" presName="sibTrans" presStyleLbl="sibTrans2D1" presStyleIdx="1" presStyleCnt="5"/>
      <dgm:spPr/>
      <dgm:t>
        <a:bodyPr/>
        <a:lstStyle/>
        <a:p>
          <a:endParaRPr lang="es-CO"/>
        </a:p>
      </dgm:t>
    </dgm:pt>
    <dgm:pt modelId="{3F6D81D5-FC79-44C4-B96C-563FBC3DC135}" type="pres">
      <dgm:prSet presAssocID="{540B201D-5C48-41BB-A119-CB5105B35985}" presName="connectorText" presStyleLbl="sibTrans2D1" presStyleIdx="1" presStyleCnt="5"/>
      <dgm:spPr/>
      <dgm:t>
        <a:bodyPr/>
        <a:lstStyle/>
        <a:p>
          <a:endParaRPr lang="es-CO"/>
        </a:p>
      </dgm:t>
    </dgm:pt>
    <dgm:pt modelId="{EFC93CDB-853D-4A5E-AC95-5D5B1D7D9D12}" type="pres">
      <dgm:prSet presAssocID="{352256F2-DF0F-47F4-9D38-8B2EF2048A2D}" presName="node" presStyleLbl="node1" presStyleIdx="2" presStyleCnt="6" custLinFactNeighborX="1318" custLinFactNeighborY="47498">
        <dgm:presLayoutVars>
          <dgm:bulletEnabled val="1"/>
        </dgm:presLayoutVars>
      </dgm:prSet>
      <dgm:spPr/>
      <dgm:t>
        <a:bodyPr/>
        <a:lstStyle/>
        <a:p>
          <a:endParaRPr lang="es-CO"/>
        </a:p>
      </dgm:t>
    </dgm:pt>
    <dgm:pt modelId="{F3F4A37E-DE4C-4BA6-B81F-B72C765CED56}" type="pres">
      <dgm:prSet presAssocID="{DC02843A-3D86-4C92-914E-3355DBBFC1E0}" presName="sibTrans" presStyleLbl="sibTrans2D1" presStyleIdx="2" presStyleCnt="5"/>
      <dgm:spPr/>
      <dgm:t>
        <a:bodyPr/>
        <a:lstStyle/>
        <a:p>
          <a:endParaRPr lang="es-CO"/>
        </a:p>
      </dgm:t>
    </dgm:pt>
    <dgm:pt modelId="{1EC67DE9-7BE8-4515-B5B5-F826C8966513}" type="pres">
      <dgm:prSet presAssocID="{DC02843A-3D86-4C92-914E-3355DBBFC1E0}" presName="connectorText" presStyleLbl="sibTrans2D1" presStyleIdx="2" presStyleCnt="5"/>
      <dgm:spPr/>
      <dgm:t>
        <a:bodyPr/>
        <a:lstStyle/>
        <a:p>
          <a:endParaRPr lang="es-CO"/>
        </a:p>
      </dgm:t>
    </dgm:pt>
    <dgm:pt modelId="{65D70AF6-3833-44F2-B441-22B9688B31BE}" type="pres">
      <dgm:prSet presAssocID="{4BAC53A9-B69C-426B-A81C-BF1BD86366D6}" presName="node" presStyleLbl="node1" presStyleIdx="3" presStyleCnt="6">
        <dgm:presLayoutVars>
          <dgm:bulletEnabled val="1"/>
        </dgm:presLayoutVars>
      </dgm:prSet>
      <dgm:spPr/>
      <dgm:t>
        <a:bodyPr/>
        <a:lstStyle/>
        <a:p>
          <a:endParaRPr lang="es-CO"/>
        </a:p>
      </dgm:t>
    </dgm:pt>
    <dgm:pt modelId="{EA0A563A-C98A-40F3-8A78-AEA69B80D5BD}" type="pres">
      <dgm:prSet presAssocID="{51FC8C4D-5C94-45E1-9B23-249D80DDF8C0}" presName="sibTrans" presStyleLbl="sibTrans2D1" presStyleIdx="3" presStyleCnt="5"/>
      <dgm:spPr/>
      <dgm:t>
        <a:bodyPr/>
        <a:lstStyle/>
        <a:p>
          <a:endParaRPr lang="es-CO"/>
        </a:p>
      </dgm:t>
    </dgm:pt>
    <dgm:pt modelId="{8ECCA4D1-3358-4285-9027-AB1E5AE5759B}" type="pres">
      <dgm:prSet presAssocID="{51FC8C4D-5C94-45E1-9B23-249D80DDF8C0}" presName="connectorText" presStyleLbl="sibTrans2D1" presStyleIdx="3" presStyleCnt="5"/>
      <dgm:spPr/>
      <dgm:t>
        <a:bodyPr/>
        <a:lstStyle/>
        <a:p>
          <a:endParaRPr lang="es-CO"/>
        </a:p>
      </dgm:t>
    </dgm:pt>
    <dgm:pt modelId="{62738174-A9EA-4B13-BEE8-B00D130D7A6F}" type="pres">
      <dgm:prSet presAssocID="{54F0355F-07A4-4605-981C-37DC08956D34}" presName="node" presStyleLbl="node1" presStyleIdx="4" presStyleCnt="6">
        <dgm:presLayoutVars>
          <dgm:bulletEnabled val="1"/>
        </dgm:presLayoutVars>
      </dgm:prSet>
      <dgm:spPr/>
      <dgm:t>
        <a:bodyPr/>
        <a:lstStyle/>
        <a:p>
          <a:endParaRPr lang="es-CO"/>
        </a:p>
      </dgm:t>
    </dgm:pt>
    <dgm:pt modelId="{D848672B-6170-4BC8-9553-8340AF65A14B}" type="pres">
      <dgm:prSet presAssocID="{B4FD5848-B71E-4900-A057-F5C117C3B9F3}" presName="sibTrans" presStyleLbl="sibTrans2D1" presStyleIdx="4" presStyleCnt="5"/>
      <dgm:spPr/>
      <dgm:t>
        <a:bodyPr/>
        <a:lstStyle/>
        <a:p>
          <a:endParaRPr lang="es-CO"/>
        </a:p>
      </dgm:t>
    </dgm:pt>
    <dgm:pt modelId="{59164DBE-AF07-4C4E-9634-F3A213705A10}" type="pres">
      <dgm:prSet presAssocID="{B4FD5848-B71E-4900-A057-F5C117C3B9F3}" presName="connectorText" presStyleLbl="sibTrans2D1" presStyleIdx="4" presStyleCnt="5"/>
      <dgm:spPr/>
      <dgm:t>
        <a:bodyPr/>
        <a:lstStyle/>
        <a:p>
          <a:endParaRPr lang="es-CO"/>
        </a:p>
      </dgm:t>
    </dgm:pt>
    <dgm:pt modelId="{A60DFECA-00E2-46C9-90FA-3FBBFF1CA96E}" type="pres">
      <dgm:prSet presAssocID="{00FCFBB5-D8C4-46CA-8448-5636C6519393}" presName="node" presStyleLbl="node1" presStyleIdx="5" presStyleCnt="6">
        <dgm:presLayoutVars>
          <dgm:bulletEnabled val="1"/>
        </dgm:presLayoutVars>
      </dgm:prSet>
      <dgm:spPr/>
      <dgm:t>
        <a:bodyPr/>
        <a:lstStyle/>
        <a:p>
          <a:endParaRPr lang="es-CO"/>
        </a:p>
      </dgm:t>
    </dgm:pt>
  </dgm:ptLst>
  <dgm:cxnLst>
    <dgm:cxn modelId="{DB72C2C7-F773-4624-AD99-4E1B2DAF8387}" srcId="{2288E4BF-9752-4F9D-8041-00C0AE606E88}" destId="{00FCFBB5-D8C4-46CA-8448-5636C6519393}" srcOrd="5" destOrd="0" parTransId="{714475FE-2FA0-4C18-AD59-20D0C36A18FE}" sibTransId="{31101AF3-D6C1-405A-9EA0-2EFBC61D7F68}"/>
    <dgm:cxn modelId="{ADC0B39F-3E2C-4E28-A7DB-B01F13166AEB}" type="presOf" srcId="{A748F268-3A34-4FD5-9E44-E0196241A82E}" destId="{65BFF81B-3DA1-450F-BFE5-687296C96547}" srcOrd="0" destOrd="0" presId="urn:microsoft.com/office/officeart/2005/8/layout/process1"/>
    <dgm:cxn modelId="{0945EE7C-A615-4535-946C-AE904B5B2E77}" type="presOf" srcId="{51FC8C4D-5C94-45E1-9B23-249D80DDF8C0}" destId="{8ECCA4D1-3358-4285-9027-AB1E5AE5759B}" srcOrd="1" destOrd="0" presId="urn:microsoft.com/office/officeart/2005/8/layout/process1"/>
    <dgm:cxn modelId="{CD432758-7724-4E20-8B66-4816C2B97D95}" type="presOf" srcId="{2288E4BF-9752-4F9D-8041-00C0AE606E88}" destId="{2E24C7B9-1FAB-4854-95EC-DF63ABD8B50A}" srcOrd="0" destOrd="0" presId="urn:microsoft.com/office/officeart/2005/8/layout/process1"/>
    <dgm:cxn modelId="{4F68BA71-AC4D-4FCA-A9B8-991CB6429E68}" type="presOf" srcId="{00FCFBB5-D8C4-46CA-8448-5636C6519393}" destId="{A60DFECA-00E2-46C9-90FA-3FBBFF1CA96E}" srcOrd="0" destOrd="0" presId="urn:microsoft.com/office/officeart/2005/8/layout/process1"/>
    <dgm:cxn modelId="{59C97434-ACC3-4DB5-A0E4-6EDEB3F7B498}" type="presOf" srcId="{54F0355F-07A4-4605-981C-37DC08956D34}" destId="{62738174-A9EA-4B13-BEE8-B00D130D7A6F}" srcOrd="0" destOrd="0" presId="urn:microsoft.com/office/officeart/2005/8/layout/process1"/>
    <dgm:cxn modelId="{E756836C-C942-469E-8D93-677506E1DC00}" type="presOf" srcId="{4BAC53A9-B69C-426B-A81C-BF1BD86366D6}" destId="{65D70AF6-3833-44F2-B441-22B9688B31BE}" srcOrd="0" destOrd="0" presId="urn:microsoft.com/office/officeart/2005/8/layout/process1"/>
    <dgm:cxn modelId="{C7D1CD30-6905-45AA-A8C2-46F0F460F1A2}" type="presOf" srcId="{B4FD5848-B71E-4900-A057-F5C117C3B9F3}" destId="{59164DBE-AF07-4C4E-9634-F3A213705A10}" srcOrd="1" destOrd="0" presId="urn:microsoft.com/office/officeart/2005/8/layout/process1"/>
    <dgm:cxn modelId="{6B45DC32-D7C1-4EDF-89F8-85B68588F8B7}" type="presOf" srcId="{D5D1F60C-D247-41C6-B07A-0266E74F7F41}" destId="{9E28BDCA-32AA-48DC-AAB1-3FCE93720A11}" srcOrd="0" destOrd="0" presId="urn:microsoft.com/office/officeart/2005/8/layout/process1"/>
    <dgm:cxn modelId="{371659B4-8C5E-44F0-89DB-DE73958249A8}" srcId="{2288E4BF-9752-4F9D-8041-00C0AE606E88}" destId="{54F0355F-07A4-4605-981C-37DC08956D34}" srcOrd="4" destOrd="0" parTransId="{3FEAA769-3DBF-4543-BE37-ABE2D2AB08CD}" sibTransId="{B4FD5848-B71E-4900-A057-F5C117C3B9F3}"/>
    <dgm:cxn modelId="{99F0413B-4200-4112-823D-AF54938613F6}" type="presOf" srcId="{A748F268-3A34-4FD5-9E44-E0196241A82E}" destId="{B9B9B943-77E7-47FA-8F48-1D3DBB177B21}" srcOrd="1" destOrd="0" presId="urn:microsoft.com/office/officeart/2005/8/layout/process1"/>
    <dgm:cxn modelId="{A3FDC0E5-B6F0-4B0D-B227-503B5633CF6B}" srcId="{2288E4BF-9752-4F9D-8041-00C0AE606E88}" destId="{6F34C414-49E8-4400-9C73-16231E871DB9}" srcOrd="0" destOrd="0" parTransId="{7A403037-2722-462D-888C-3DF60C138962}" sibTransId="{A748F268-3A34-4FD5-9E44-E0196241A82E}"/>
    <dgm:cxn modelId="{6CFD4EA4-39BF-4C94-A730-7C0C11F9F77D}" type="presOf" srcId="{DC02843A-3D86-4C92-914E-3355DBBFC1E0}" destId="{1EC67DE9-7BE8-4515-B5B5-F826C8966513}" srcOrd="1" destOrd="0" presId="urn:microsoft.com/office/officeart/2005/8/layout/process1"/>
    <dgm:cxn modelId="{23B7514E-26B9-43A3-99BE-3369C1BD8F74}" type="presOf" srcId="{DC02843A-3D86-4C92-914E-3355DBBFC1E0}" destId="{F3F4A37E-DE4C-4BA6-B81F-B72C765CED56}" srcOrd="0" destOrd="0" presId="urn:microsoft.com/office/officeart/2005/8/layout/process1"/>
    <dgm:cxn modelId="{67546606-F2D5-4495-B9BF-E838782A11DF}" type="presOf" srcId="{51FC8C4D-5C94-45E1-9B23-249D80DDF8C0}" destId="{EA0A563A-C98A-40F3-8A78-AEA69B80D5BD}" srcOrd="0" destOrd="0" presId="urn:microsoft.com/office/officeart/2005/8/layout/process1"/>
    <dgm:cxn modelId="{00037456-7F3F-4BB3-A8C2-62DEA376B9C4}" srcId="{2288E4BF-9752-4F9D-8041-00C0AE606E88}" destId="{352256F2-DF0F-47F4-9D38-8B2EF2048A2D}" srcOrd="2" destOrd="0" parTransId="{DD54667E-AF73-45ED-A63E-C9FB4A955CC5}" sibTransId="{DC02843A-3D86-4C92-914E-3355DBBFC1E0}"/>
    <dgm:cxn modelId="{98C07C5E-149F-44DE-999D-E1D75E335084}" srcId="{2288E4BF-9752-4F9D-8041-00C0AE606E88}" destId="{D5D1F60C-D247-41C6-B07A-0266E74F7F41}" srcOrd="1" destOrd="0" parTransId="{05B32A55-2C97-423A-8B99-8604648FB3F5}" sibTransId="{540B201D-5C48-41BB-A119-CB5105B35985}"/>
    <dgm:cxn modelId="{3EE18D0C-E0D1-4C03-B5E8-92F0A17944A1}" type="presOf" srcId="{6F34C414-49E8-4400-9C73-16231E871DB9}" destId="{6DE087F9-D5F9-460F-BE49-5E75E2862E5F}" srcOrd="0" destOrd="0" presId="urn:microsoft.com/office/officeart/2005/8/layout/process1"/>
    <dgm:cxn modelId="{FA3D3D45-A4B8-4C42-B3A4-1A102D99A626}" type="presOf" srcId="{540B201D-5C48-41BB-A119-CB5105B35985}" destId="{F63C5DF7-4E75-48F0-80D8-43F961994B2A}" srcOrd="0" destOrd="0" presId="urn:microsoft.com/office/officeart/2005/8/layout/process1"/>
    <dgm:cxn modelId="{2D75E67D-80E1-409E-A5DD-F43671139673}" type="presOf" srcId="{540B201D-5C48-41BB-A119-CB5105B35985}" destId="{3F6D81D5-FC79-44C4-B96C-563FBC3DC135}" srcOrd="1" destOrd="0" presId="urn:microsoft.com/office/officeart/2005/8/layout/process1"/>
    <dgm:cxn modelId="{A821FE1B-17EF-49B8-A5D8-A5421743292B}" type="presOf" srcId="{352256F2-DF0F-47F4-9D38-8B2EF2048A2D}" destId="{EFC93CDB-853D-4A5E-AC95-5D5B1D7D9D12}" srcOrd="0" destOrd="0" presId="urn:microsoft.com/office/officeart/2005/8/layout/process1"/>
    <dgm:cxn modelId="{39CD1969-5383-409D-BC46-6051F39D442E}" srcId="{2288E4BF-9752-4F9D-8041-00C0AE606E88}" destId="{4BAC53A9-B69C-426B-A81C-BF1BD86366D6}" srcOrd="3" destOrd="0" parTransId="{ECAAA20F-5DBD-4F71-9E6E-BC2A9DDF0348}" sibTransId="{51FC8C4D-5C94-45E1-9B23-249D80DDF8C0}"/>
    <dgm:cxn modelId="{143767D0-AE46-4295-BE8E-CBDD00241F27}" type="presOf" srcId="{B4FD5848-B71E-4900-A057-F5C117C3B9F3}" destId="{D848672B-6170-4BC8-9553-8340AF65A14B}" srcOrd="0" destOrd="0" presId="urn:microsoft.com/office/officeart/2005/8/layout/process1"/>
    <dgm:cxn modelId="{C6DB83E8-FD96-4F36-9211-D72BC46C3565}" type="presParOf" srcId="{2E24C7B9-1FAB-4854-95EC-DF63ABD8B50A}" destId="{6DE087F9-D5F9-460F-BE49-5E75E2862E5F}" srcOrd="0" destOrd="0" presId="urn:microsoft.com/office/officeart/2005/8/layout/process1"/>
    <dgm:cxn modelId="{40DFC4A9-2E8C-4086-8F2C-272AEA713E84}" type="presParOf" srcId="{2E24C7B9-1FAB-4854-95EC-DF63ABD8B50A}" destId="{65BFF81B-3DA1-450F-BFE5-687296C96547}" srcOrd="1" destOrd="0" presId="urn:microsoft.com/office/officeart/2005/8/layout/process1"/>
    <dgm:cxn modelId="{0707215C-2038-4CA0-B71F-8DC344A7DEBB}" type="presParOf" srcId="{65BFF81B-3DA1-450F-BFE5-687296C96547}" destId="{B9B9B943-77E7-47FA-8F48-1D3DBB177B21}" srcOrd="0" destOrd="0" presId="urn:microsoft.com/office/officeart/2005/8/layout/process1"/>
    <dgm:cxn modelId="{AAAFD38D-40D9-4799-A8CD-3DA4E4E10C80}" type="presParOf" srcId="{2E24C7B9-1FAB-4854-95EC-DF63ABD8B50A}" destId="{9E28BDCA-32AA-48DC-AAB1-3FCE93720A11}" srcOrd="2" destOrd="0" presId="urn:microsoft.com/office/officeart/2005/8/layout/process1"/>
    <dgm:cxn modelId="{3347B943-B3B2-4D29-AF13-12BD48CA29A7}" type="presParOf" srcId="{2E24C7B9-1FAB-4854-95EC-DF63ABD8B50A}" destId="{F63C5DF7-4E75-48F0-80D8-43F961994B2A}" srcOrd="3" destOrd="0" presId="urn:microsoft.com/office/officeart/2005/8/layout/process1"/>
    <dgm:cxn modelId="{E20000DA-1805-4590-B14D-AF79DCB75AC5}" type="presParOf" srcId="{F63C5DF7-4E75-48F0-80D8-43F961994B2A}" destId="{3F6D81D5-FC79-44C4-B96C-563FBC3DC135}" srcOrd="0" destOrd="0" presId="urn:microsoft.com/office/officeart/2005/8/layout/process1"/>
    <dgm:cxn modelId="{0519E2DD-1704-4E89-BDF3-650F5EDFCC06}" type="presParOf" srcId="{2E24C7B9-1FAB-4854-95EC-DF63ABD8B50A}" destId="{EFC93CDB-853D-4A5E-AC95-5D5B1D7D9D12}" srcOrd="4" destOrd="0" presId="urn:microsoft.com/office/officeart/2005/8/layout/process1"/>
    <dgm:cxn modelId="{11B203D0-D470-4699-96EA-8CADB9B5F0A8}" type="presParOf" srcId="{2E24C7B9-1FAB-4854-95EC-DF63ABD8B50A}" destId="{F3F4A37E-DE4C-4BA6-B81F-B72C765CED56}" srcOrd="5" destOrd="0" presId="urn:microsoft.com/office/officeart/2005/8/layout/process1"/>
    <dgm:cxn modelId="{23565B90-A705-430E-9EB8-17F63C1AA874}" type="presParOf" srcId="{F3F4A37E-DE4C-4BA6-B81F-B72C765CED56}" destId="{1EC67DE9-7BE8-4515-B5B5-F826C8966513}" srcOrd="0" destOrd="0" presId="urn:microsoft.com/office/officeart/2005/8/layout/process1"/>
    <dgm:cxn modelId="{C7F0095D-A630-46D1-AF41-678ADFB985B9}" type="presParOf" srcId="{2E24C7B9-1FAB-4854-95EC-DF63ABD8B50A}" destId="{65D70AF6-3833-44F2-B441-22B9688B31BE}" srcOrd="6" destOrd="0" presId="urn:microsoft.com/office/officeart/2005/8/layout/process1"/>
    <dgm:cxn modelId="{B237B614-C2D5-4AA4-8E5A-1C6F864C4C36}" type="presParOf" srcId="{2E24C7B9-1FAB-4854-95EC-DF63ABD8B50A}" destId="{EA0A563A-C98A-40F3-8A78-AEA69B80D5BD}" srcOrd="7" destOrd="0" presId="urn:microsoft.com/office/officeart/2005/8/layout/process1"/>
    <dgm:cxn modelId="{3F8A6CF1-0193-4ADA-AA43-4F6DAD317A10}" type="presParOf" srcId="{EA0A563A-C98A-40F3-8A78-AEA69B80D5BD}" destId="{8ECCA4D1-3358-4285-9027-AB1E5AE5759B}" srcOrd="0" destOrd="0" presId="urn:microsoft.com/office/officeart/2005/8/layout/process1"/>
    <dgm:cxn modelId="{7E0633CA-7A86-4E2E-9320-D8D1FDF13B24}" type="presParOf" srcId="{2E24C7B9-1FAB-4854-95EC-DF63ABD8B50A}" destId="{62738174-A9EA-4B13-BEE8-B00D130D7A6F}" srcOrd="8" destOrd="0" presId="urn:microsoft.com/office/officeart/2005/8/layout/process1"/>
    <dgm:cxn modelId="{2CE2F811-03A7-4A6C-AA59-D6A28597B8D2}" type="presParOf" srcId="{2E24C7B9-1FAB-4854-95EC-DF63ABD8B50A}" destId="{D848672B-6170-4BC8-9553-8340AF65A14B}" srcOrd="9" destOrd="0" presId="urn:microsoft.com/office/officeart/2005/8/layout/process1"/>
    <dgm:cxn modelId="{E5B44C36-5FF2-40B6-93D8-B247D5B88C8E}" type="presParOf" srcId="{D848672B-6170-4BC8-9553-8340AF65A14B}" destId="{59164DBE-AF07-4C4E-9634-F3A213705A10}" srcOrd="0" destOrd="0" presId="urn:microsoft.com/office/officeart/2005/8/layout/process1"/>
    <dgm:cxn modelId="{0D97109A-FE3A-4A88-B260-C5EBC2A5D2EF}" type="presParOf" srcId="{2E24C7B9-1FAB-4854-95EC-DF63ABD8B50A}" destId="{A60DFECA-00E2-46C9-90FA-3FBBFF1CA96E}" srcOrd="1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F5D74-92F7-4552-9FD0-23EF094994D8}">
      <dsp:nvSpPr>
        <dsp:cNvPr id="0" name=""/>
        <dsp:cNvSpPr/>
      </dsp:nvSpPr>
      <dsp:spPr>
        <a:xfrm>
          <a:off x="5561244" y="1626037"/>
          <a:ext cx="259287" cy="1759987"/>
        </a:xfrm>
        <a:custGeom>
          <a:avLst/>
          <a:gdLst/>
          <a:ahLst/>
          <a:cxnLst/>
          <a:rect l="0" t="0" r="0" b="0"/>
          <a:pathLst>
            <a:path>
              <a:moveTo>
                <a:pt x="0" y="0"/>
              </a:moveTo>
              <a:lnTo>
                <a:pt x="0" y="1759987"/>
              </a:lnTo>
              <a:lnTo>
                <a:pt x="259287" y="175998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0CB56-BDAE-4492-AE13-F2C9A979BF05}">
      <dsp:nvSpPr>
        <dsp:cNvPr id="0" name=""/>
        <dsp:cNvSpPr/>
      </dsp:nvSpPr>
      <dsp:spPr>
        <a:xfrm>
          <a:off x="4544613" y="1626037"/>
          <a:ext cx="1016631" cy="1764085"/>
        </a:xfrm>
        <a:custGeom>
          <a:avLst/>
          <a:gdLst/>
          <a:ahLst/>
          <a:cxnLst/>
          <a:rect l="0" t="0" r="0" b="0"/>
          <a:pathLst>
            <a:path>
              <a:moveTo>
                <a:pt x="1016631" y="0"/>
              </a:moveTo>
              <a:lnTo>
                <a:pt x="1016631" y="1764085"/>
              </a:lnTo>
              <a:lnTo>
                <a:pt x="0" y="176408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9CC3E-0DE6-4B86-AB4D-512753EF4E16}">
      <dsp:nvSpPr>
        <dsp:cNvPr id="0" name=""/>
        <dsp:cNvSpPr/>
      </dsp:nvSpPr>
      <dsp:spPr>
        <a:xfrm>
          <a:off x="0" y="0"/>
          <a:ext cx="3252075" cy="162603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Nodos Quindío, </a:t>
          </a:r>
          <a:r>
            <a:rPr lang="es-CO" sz="1700" b="1" kern="1200" dirty="0" smtClean="0"/>
            <a:t>Bolívar, </a:t>
          </a:r>
          <a:r>
            <a:rPr lang="es-CO" sz="1700" kern="1200" dirty="0" smtClean="0"/>
            <a:t>D.C., Meta, Santander, Tolima, Valle </a:t>
          </a:r>
          <a:endParaRPr lang="es-CO" sz="1700" kern="1200" dirty="0"/>
        </a:p>
      </dsp:txBody>
      <dsp:txXfrm>
        <a:off x="0" y="0"/>
        <a:ext cx="3252075" cy="1626037"/>
      </dsp:txXfrm>
    </dsp:sp>
    <dsp:sp modelId="{96EA157F-3FDE-4482-9076-1ED168590095}">
      <dsp:nvSpPr>
        <dsp:cNvPr id="0" name=""/>
        <dsp:cNvSpPr/>
      </dsp:nvSpPr>
      <dsp:spPr>
        <a:xfrm>
          <a:off x="3935207" y="0"/>
          <a:ext cx="3252075" cy="162603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Nodo Bolívar (Amazonas, Arauca, Bolívar, Casanare, Córdoba, Guajira, Huila, Magdalena, Norte de Santander y Sucre</a:t>
          </a:r>
          <a:endParaRPr lang="es-CO" sz="1700" kern="1200" dirty="0"/>
        </a:p>
      </dsp:txBody>
      <dsp:txXfrm>
        <a:off x="3935207" y="0"/>
        <a:ext cx="3252075" cy="1626037"/>
      </dsp:txXfrm>
    </dsp:sp>
    <dsp:sp modelId="{7937491A-8ECA-4C96-B69E-DC89D0E448DD}">
      <dsp:nvSpPr>
        <dsp:cNvPr id="0" name=""/>
        <dsp:cNvSpPr/>
      </dsp:nvSpPr>
      <dsp:spPr>
        <a:xfrm>
          <a:off x="1292537" y="2577104"/>
          <a:ext cx="3252075" cy="16260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Soporte Técnico Nivel 1 (1) </a:t>
          </a:r>
          <a:br>
            <a:rPr lang="es-CO" sz="1700" kern="1200" dirty="0" smtClean="0"/>
          </a:br>
          <a:r>
            <a:rPr lang="es-CO" sz="1700" kern="1200" dirty="0" smtClean="0"/>
            <a:t>Soporte Técnico Nivel 2 (1)</a:t>
          </a:r>
          <a:br>
            <a:rPr lang="es-CO" sz="1700" kern="1200" dirty="0" smtClean="0"/>
          </a:br>
          <a:r>
            <a:rPr lang="es-CO" sz="1700" kern="1200" dirty="0" smtClean="0"/>
            <a:t>Consejeros Académicos Virtuales (7)</a:t>
          </a:r>
          <a:br>
            <a:rPr lang="es-CO" sz="1700" kern="1200" dirty="0" smtClean="0"/>
          </a:br>
          <a:r>
            <a:rPr lang="es-CO" sz="1700" kern="1200" dirty="0" smtClean="0"/>
            <a:t>Equipo Didáctico Pedagógico (5)</a:t>
          </a:r>
          <a:br>
            <a:rPr lang="es-CO" sz="1700" kern="1200" dirty="0" smtClean="0"/>
          </a:br>
          <a:r>
            <a:rPr lang="es-CO" sz="1700" kern="1200" dirty="0" smtClean="0"/>
            <a:t>Gestor Virtual (5)</a:t>
          </a:r>
          <a:br>
            <a:rPr lang="es-CO" sz="1700" kern="1200" dirty="0" smtClean="0"/>
          </a:br>
          <a:r>
            <a:rPr lang="es-CO" sz="1700" kern="1200" dirty="0" smtClean="0"/>
            <a:t>Programadores (7)</a:t>
          </a:r>
        </a:p>
      </dsp:txBody>
      <dsp:txXfrm>
        <a:off x="1292537" y="2577104"/>
        <a:ext cx="3252075" cy="1626037"/>
      </dsp:txXfrm>
    </dsp:sp>
    <dsp:sp modelId="{B1A2F911-9E51-48F3-AD6D-4A6B3C1D968A}">
      <dsp:nvSpPr>
        <dsp:cNvPr id="0" name=""/>
        <dsp:cNvSpPr/>
      </dsp:nvSpPr>
      <dsp:spPr>
        <a:xfrm>
          <a:off x="5820532" y="2573006"/>
          <a:ext cx="3252075" cy="16260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Director Regional - Subdirectores </a:t>
          </a:r>
          <a:br>
            <a:rPr lang="es-CO" sz="1700" kern="1200" dirty="0" smtClean="0"/>
          </a:br>
          <a:r>
            <a:rPr lang="es-CO" sz="1700" kern="1200" dirty="0" smtClean="0"/>
            <a:t>Coordinadores Académicos</a:t>
          </a:r>
          <a:endParaRPr lang="es-CO" sz="1700" kern="1200" dirty="0"/>
        </a:p>
      </dsp:txBody>
      <dsp:txXfrm>
        <a:off x="5820532" y="2573006"/>
        <a:ext cx="3252075" cy="1626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AD20E-6DD8-4933-8356-963F78F7942D}">
      <dsp:nvSpPr>
        <dsp:cNvPr id="0" name=""/>
        <dsp:cNvSpPr/>
      </dsp:nvSpPr>
      <dsp:spPr>
        <a:xfrm>
          <a:off x="3771" y="513667"/>
          <a:ext cx="1648798" cy="20110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Coordinador realiza programación (LMS)</a:t>
          </a:r>
          <a:endParaRPr lang="es-CO" sz="1800" kern="1200" dirty="0"/>
        </a:p>
      </dsp:txBody>
      <dsp:txXfrm>
        <a:off x="52063" y="561959"/>
        <a:ext cx="1552214" cy="1914428"/>
      </dsp:txXfrm>
    </dsp:sp>
    <dsp:sp modelId="{EF7B6641-24C7-4DC2-937D-353DC549E016}">
      <dsp:nvSpPr>
        <dsp:cNvPr id="0" name=""/>
        <dsp:cNvSpPr/>
      </dsp:nvSpPr>
      <dsp:spPr>
        <a:xfrm>
          <a:off x="1817448" y="1314722"/>
          <a:ext cx="349545" cy="40890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1817448" y="1396502"/>
        <a:ext cx="244682" cy="245341"/>
      </dsp:txXfrm>
    </dsp:sp>
    <dsp:sp modelId="{951E61A3-9F12-4493-A912-4BAB1ECEB289}">
      <dsp:nvSpPr>
        <dsp:cNvPr id="0" name=""/>
        <dsp:cNvSpPr/>
      </dsp:nvSpPr>
      <dsp:spPr>
        <a:xfrm>
          <a:off x="2312088" y="513667"/>
          <a:ext cx="1648798" cy="20110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Gestor Virtual, verifica la estrategia, valida fechas y envía al programador</a:t>
          </a:r>
          <a:endParaRPr lang="es-CO" sz="1800" kern="1200" dirty="0"/>
        </a:p>
      </dsp:txBody>
      <dsp:txXfrm>
        <a:off x="2360380" y="561959"/>
        <a:ext cx="1552214" cy="1914428"/>
      </dsp:txXfrm>
    </dsp:sp>
    <dsp:sp modelId="{2D02099C-E66B-410C-A864-97879356F278}">
      <dsp:nvSpPr>
        <dsp:cNvPr id="0" name=""/>
        <dsp:cNvSpPr/>
      </dsp:nvSpPr>
      <dsp:spPr>
        <a:xfrm>
          <a:off x="4125766" y="1314722"/>
          <a:ext cx="349545" cy="40890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4125766" y="1396502"/>
        <a:ext cx="244682" cy="245341"/>
      </dsp:txXfrm>
    </dsp:sp>
    <dsp:sp modelId="{50064B8B-4178-4197-BC61-CBF2C1AD35D7}">
      <dsp:nvSpPr>
        <dsp:cNvPr id="0" name=""/>
        <dsp:cNvSpPr/>
      </dsp:nvSpPr>
      <dsp:spPr>
        <a:xfrm>
          <a:off x="4620405" y="513667"/>
          <a:ext cx="1648798" cy="20110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El programador asigna formaciones</a:t>
          </a:r>
          <a:endParaRPr lang="es-CO" sz="1800" kern="1200" dirty="0"/>
        </a:p>
      </dsp:txBody>
      <dsp:txXfrm>
        <a:off x="4668697" y="561959"/>
        <a:ext cx="1552214" cy="1914428"/>
      </dsp:txXfrm>
    </dsp:sp>
    <dsp:sp modelId="{6F423A91-C44B-47A5-A55D-40B61F71AC84}">
      <dsp:nvSpPr>
        <dsp:cNvPr id="0" name=""/>
        <dsp:cNvSpPr/>
      </dsp:nvSpPr>
      <dsp:spPr>
        <a:xfrm>
          <a:off x="6434083" y="1314722"/>
          <a:ext cx="349545" cy="40890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6434083" y="1396502"/>
        <a:ext cx="244682" cy="245341"/>
      </dsp:txXfrm>
    </dsp:sp>
    <dsp:sp modelId="{718A7631-A4F2-47D4-95CF-6B08C1EF2188}">
      <dsp:nvSpPr>
        <dsp:cNvPr id="0" name=""/>
        <dsp:cNvSpPr/>
      </dsp:nvSpPr>
      <dsp:spPr>
        <a:xfrm>
          <a:off x="6928722" y="513667"/>
          <a:ext cx="1648798" cy="20110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El Gestor remite al Coordinador académico e informa al instructor la programación.</a:t>
          </a:r>
          <a:endParaRPr lang="es-CO" sz="1800" kern="1200" dirty="0"/>
        </a:p>
      </dsp:txBody>
      <dsp:txXfrm>
        <a:off x="6977014" y="561959"/>
        <a:ext cx="1552214" cy="1914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4206E0-8F38-491F-8DD8-9DEF31DAB11E}" type="datetimeFigureOut">
              <a:rPr lang="es-CO" smtClean="0"/>
              <a:t>16/05/2016</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A6C985-72EC-4B6C-AB9B-9E37B8ADE95E}" type="slidenum">
              <a:rPr lang="es-CO" smtClean="0"/>
              <a:t>‹Nº›</a:t>
            </a:fld>
            <a:endParaRPr lang="es-CO"/>
          </a:p>
        </p:txBody>
      </p:sp>
    </p:spTree>
    <p:extLst>
      <p:ext uri="{BB962C8B-B14F-4D97-AF65-F5344CB8AC3E}">
        <p14:creationId xmlns:p14="http://schemas.microsoft.com/office/powerpoint/2010/main" val="17627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0483C-9275-974F-8650-05EC61CC7E50}" type="datetimeFigureOut">
              <a:rPr lang="es-ES" smtClean="0"/>
              <a:t>16/05/2016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4C6DA7-DA40-DC4C-AC5F-D47F3BE5E5F1}" type="slidenum">
              <a:rPr lang="es-ES" smtClean="0"/>
              <a:t>‹Nº›</a:t>
            </a:fld>
            <a:endParaRPr lang="es-ES"/>
          </a:p>
        </p:txBody>
      </p:sp>
    </p:spTree>
    <p:extLst>
      <p:ext uri="{BB962C8B-B14F-4D97-AF65-F5344CB8AC3E}">
        <p14:creationId xmlns:p14="http://schemas.microsoft.com/office/powerpoint/2010/main" val="41929784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24C6DA7-DA40-DC4C-AC5F-D47F3BE5E5F1}" type="slidenum">
              <a:rPr lang="es-ES" smtClean="0"/>
              <a:t>2</a:t>
            </a:fld>
            <a:endParaRPr lang="es-ES"/>
          </a:p>
        </p:txBody>
      </p:sp>
    </p:spTree>
    <p:extLst>
      <p:ext uri="{BB962C8B-B14F-4D97-AF65-F5344CB8AC3E}">
        <p14:creationId xmlns:p14="http://schemas.microsoft.com/office/powerpoint/2010/main" val="1955069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4.emf"/><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26.emf"/><Relationship Id="rId4" Type="http://schemas.openxmlformats.org/officeDocument/2006/relationships/image" Target="../media/image1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7.jpeg"/><Relationship Id="rId1" Type="http://schemas.openxmlformats.org/officeDocument/2006/relationships/slideMaster" Target="../slideMasters/slideMaster1.xml"/><Relationship Id="rId5" Type="http://schemas.openxmlformats.org/officeDocument/2006/relationships/image" Target="../media/image28.emf"/><Relationship Id="rId4" Type="http://schemas.openxmlformats.org/officeDocument/2006/relationships/image" Target="../media/image1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18.emf"/><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20.emf"/><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1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11" name="Picture 9"/>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403049" y="3192122"/>
            <a:ext cx="4740951" cy="36658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0522" t="17753" r="14498" b="22947"/>
          <a:stretch/>
        </p:blipFill>
        <p:spPr bwMode="auto">
          <a:xfrm>
            <a:off x="0" y="-1"/>
            <a:ext cx="9270122"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0112" y="4525925"/>
            <a:ext cx="2319162" cy="140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4180327" y="3357565"/>
            <a:ext cx="24860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0475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ustrial 2">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userDrawn="1"/>
        </p:nvGrpSpPr>
        <p:grpSpPr>
          <a:xfrm>
            <a:off x="0" y="0"/>
            <a:ext cx="9144001" cy="6858000"/>
            <a:chOff x="0" y="0"/>
            <a:chExt cx="9144001" cy="6858000"/>
          </a:xfrm>
        </p:grpSpPr>
        <p:sp>
          <p:nvSpPr>
            <p:cNvPr id="9" name="8 Rectángulo"/>
            <p:cNvSpPr/>
            <p:nvPr/>
          </p:nvSpPr>
          <p:spPr>
            <a:xfrm>
              <a:off x="590551" y="4808482"/>
              <a:ext cx="8553450" cy="1592317"/>
            </a:xfrm>
            <a:prstGeom prst="rect">
              <a:avLst/>
            </a:prstGeom>
            <a:solidFill>
              <a:srgbClr val="080808">
                <a:alpha val="3882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0"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0000" t="14562" r="-4532" b="14562"/>
            <a:stretch/>
          </p:blipFill>
          <p:spPr bwMode="auto">
            <a:xfrm>
              <a:off x="0" y="0"/>
              <a:ext cx="32091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4313" r="17372"/>
            <a:stretch/>
          </p:blipFill>
          <p:spPr bwMode="auto">
            <a:xfrm>
              <a:off x="6788150" y="0"/>
              <a:ext cx="2355851"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arcador de contenido 5"/>
          <p:cNvSpPr txBox="1">
            <a:spLocks/>
          </p:cNvSpPr>
          <p:nvPr userDrawn="1"/>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pic>
        <p:nvPicPr>
          <p:cNvPr id="4098"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017183" y="2853376"/>
            <a:ext cx="69691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p:cNvSpPr txBox="1"/>
          <p:nvPr userDrawn="1"/>
        </p:nvSpPr>
        <p:spPr>
          <a:xfrm>
            <a:off x="7650702" y="6334682"/>
            <a:ext cx="1493298" cy="523317"/>
          </a:xfrm>
          <a:prstGeom prst="rect">
            <a:avLst/>
          </a:prstGeom>
        </p:spPr>
        <p:txBody>
          <a:bodyPr vert="horz" wrap="none" lIns="91440" tIns="45720" rIns="91440" bIns="45720" rtlCol="0" anchor="b">
            <a:noAutofit/>
          </a:bodyPr>
          <a:lstStyle/>
          <a:p>
            <a:pPr algn="r"/>
            <a:r>
              <a:rPr lang="es-ES" sz="800" b="1" dirty="0" smtClean="0">
                <a:solidFill>
                  <a:srgbClr val="FFFFFF"/>
                </a:solidFill>
              </a:rPr>
              <a:t>GC-F-004 V.01</a:t>
            </a:r>
          </a:p>
        </p:txBody>
      </p:sp>
    </p:spTree>
    <p:extLst>
      <p:ext uri="{BB962C8B-B14F-4D97-AF65-F5344CB8AC3E}">
        <p14:creationId xmlns:p14="http://schemas.microsoft.com/office/powerpoint/2010/main" val="300790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raestructura">
    <p:spTree>
      <p:nvGrpSpPr>
        <p:cNvPr id="1" name=""/>
        <p:cNvGrpSpPr/>
        <p:nvPr/>
      </p:nvGrpSpPr>
      <p:grpSpPr>
        <a:xfrm>
          <a:off x="0" y="0"/>
          <a:ext cx="0" cy="0"/>
          <a:chOff x="0" y="0"/>
          <a:chExt cx="0" cy="0"/>
        </a:xfrm>
      </p:grpSpPr>
      <p:pic>
        <p:nvPicPr>
          <p:cNvPr id="7"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295" y="-40944"/>
            <a:ext cx="9366758" cy="7025068"/>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95534" y="137072"/>
            <a:ext cx="9075762" cy="1756900"/>
          </a:xfrm>
          <a:prstGeom prst="rect">
            <a:avLst/>
          </a:prstGeom>
          <a:solidFill>
            <a:srgbClr val="080808">
              <a:alpha val="3882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6767" b="14699"/>
          <a:stretch/>
        </p:blipFill>
        <p:spPr bwMode="auto">
          <a:xfrm>
            <a:off x="-1" y="-1270341"/>
            <a:ext cx="3137061" cy="825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6588" y="-1091939"/>
            <a:ext cx="2996202" cy="783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919398" y="2620370"/>
            <a:ext cx="821994" cy="70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3"/>
          <p:cNvSpPr txBox="1"/>
          <p:nvPr userDrawn="1"/>
        </p:nvSpPr>
        <p:spPr>
          <a:xfrm>
            <a:off x="7650702" y="6334682"/>
            <a:ext cx="1493298" cy="523317"/>
          </a:xfrm>
          <a:prstGeom prst="rect">
            <a:avLst/>
          </a:prstGeom>
        </p:spPr>
        <p:txBody>
          <a:bodyPr vert="horz" wrap="none" lIns="91440" tIns="45720" rIns="91440" bIns="45720" rtlCol="0" anchor="b">
            <a:noAutofit/>
          </a:bodyPr>
          <a:lstStyle/>
          <a:p>
            <a:pPr algn="r"/>
            <a:r>
              <a:rPr lang="es-ES" sz="800" b="1" dirty="0" smtClean="0">
                <a:solidFill>
                  <a:srgbClr val="FFFFFF"/>
                </a:solidFill>
              </a:rPr>
              <a:t>GC-F-004 V.01</a:t>
            </a:r>
          </a:p>
        </p:txBody>
      </p:sp>
    </p:spTree>
    <p:extLst>
      <p:ext uri="{BB962C8B-B14F-4D97-AF65-F5344CB8AC3E}">
        <p14:creationId xmlns:p14="http://schemas.microsoft.com/office/powerpoint/2010/main" val="402164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ro">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07278" y="0"/>
            <a:ext cx="8936719" cy="689894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userDrawn="1"/>
        </p:nvSpPr>
        <p:spPr>
          <a:xfrm>
            <a:off x="970893" y="4319752"/>
            <a:ext cx="9639300" cy="1702676"/>
          </a:xfrm>
          <a:prstGeom prst="rect">
            <a:avLst/>
          </a:prstGeom>
          <a:solidFill>
            <a:srgbClr val="080808">
              <a:alpha val="3882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Marcador de contenido 5"/>
          <p:cNvSpPr txBox="1">
            <a:spLocks/>
          </p:cNvSpPr>
          <p:nvPr userDrawn="1"/>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pic>
        <p:nvPicPr>
          <p:cNvPr id="9"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50000" t="11629" r="-3743" b="17501"/>
          <a:stretch/>
        </p:blipFill>
        <p:spPr bwMode="auto">
          <a:xfrm>
            <a:off x="1" y="0"/>
            <a:ext cx="32860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260185" y="-307500"/>
            <a:ext cx="2361171" cy="613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783740" y="1746912"/>
            <a:ext cx="859810" cy="85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3"/>
          <p:cNvSpPr txBox="1"/>
          <p:nvPr userDrawn="1"/>
        </p:nvSpPr>
        <p:spPr>
          <a:xfrm>
            <a:off x="7650702" y="6334682"/>
            <a:ext cx="1493298" cy="523317"/>
          </a:xfrm>
          <a:prstGeom prst="rect">
            <a:avLst/>
          </a:prstGeom>
        </p:spPr>
        <p:txBody>
          <a:bodyPr vert="horz" wrap="none" lIns="91440" tIns="45720" rIns="91440" bIns="45720" rtlCol="0" anchor="b">
            <a:noAutofit/>
          </a:bodyPr>
          <a:lstStyle/>
          <a:p>
            <a:pPr algn="r"/>
            <a:r>
              <a:rPr lang="es-ES" sz="800" b="1" dirty="0" smtClean="0">
                <a:solidFill>
                  <a:schemeClr val="tx1"/>
                </a:solidFill>
              </a:rPr>
              <a:t>GC-F-004 V.01</a:t>
            </a:r>
          </a:p>
        </p:txBody>
      </p:sp>
    </p:spTree>
    <p:extLst>
      <p:ext uri="{BB962C8B-B14F-4D97-AF65-F5344CB8AC3E}">
        <p14:creationId xmlns:p14="http://schemas.microsoft.com/office/powerpoint/2010/main" val="227057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7" name="16 Rectángulo"/>
          <p:cNvSpPr/>
          <p:nvPr userDrawn="1"/>
        </p:nvSpPr>
        <p:spPr>
          <a:xfrm rot="20796637">
            <a:off x="-2292201" y="-163131"/>
            <a:ext cx="11941668" cy="1608631"/>
          </a:xfrm>
          <a:prstGeom prst="rect">
            <a:avLst/>
          </a:prstGeom>
          <a:solidFill>
            <a:srgbClr val="0099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8" name="17 Rectángulo"/>
          <p:cNvSpPr/>
          <p:nvPr userDrawn="1"/>
        </p:nvSpPr>
        <p:spPr>
          <a:xfrm rot="21241341">
            <a:off x="-1002985" y="180847"/>
            <a:ext cx="10631006" cy="1316776"/>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9" name="18 Rectángulo"/>
          <p:cNvSpPr/>
          <p:nvPr userDrawn="1"/>
        </p:nvSpPr>
        <p:spPr>
          <a:xfrm>
            <a:off x="-968311" y="198126"/>
            <a:ext cx="10631006" cy="142595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70617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11" name="10 Rectángulo"/>
          <p:cNvSpPr/>
          <p:nvPr userDrawn="1"/>
        </p:nvSpPr>
        <p:spPr>
          <a:xfrm rot="20796637">
            <a:off x="-2292201" y="-163131"/>
            <a:ext cx="11941668" cy="160863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2" name="11 Rectángulo"/>
          <p:cNvSpPr/>
          <p:nvPr userDrawn="1"/>
        </p:nvSpPr>
        <p:spPr>
          <a:xfrm rot="21241341">
            <a:off x="-1002985" y="180847"/>
            <a:ext cx="10631006" cy="1316776"/>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12 Rectángulo"/>
          <p:cNvSpPr/>
          <p:nvPr userDrawn="1"/>
        </p:nvSpPr>
        <p:spPr>
          <a:xfrm>
            <a:off x="-968311" y="198126"/>
            <a:ext cx="10631006" cy="1425956"/>
          </a:xfrm>
          <a:prstGeom prst="rect">
            <a:avLst/>
          </a:prstGeom>
          <a:solidFill>
            <a:srgbClr val="0099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747508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mación">
    <p:spTree>
      <p:nvGrpSpPr>
        <p:cNvPr id="1" name=""/>
        <p:cNvGrpSpPr/>
        <p:nvPr/>
      </p:nvGrpSpPr>
      <p:grpSpPr>
        <a:xfrm>
          <a:off x="0" y="0"/>
          <a:ext cx="0" cy="0"/>
          <a:chOff x="0" y="0"/>
          <a:chExt cx="0" cy="0"/>
        </a:xfrm>
      </p:grpSpPr>
      <p:pic>
        <p:nvPicPr>
          <p:cNvPr id="7" name="Picture 2" descr="D:\2015\_MG_1747.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userDrawn="1"/>
        </p:nvGrpSpPr>
        <p:grpSpPr>
          <a:xfrm>
            <a:off x="0" y="0"/>
            <a:ext cx="9144001" cy="6858000"/>
            <a:chOff x="0" y="0"/>
            <a:chExt cx="9144001" cy="6858000"/>
          </a:xfrm>
        </p:grpSpPr>
        <p:sp>
          <p:nvSpPr>
            <p:cNvPr id="9" name="8 Rectángulo"/>
            <p:cNvSpPr/>
            <p:nvPr/>
          </p:nvSpPr>
          <p:spPr>
            <a:xfrm>
              <a:off x="590551" y="4808482"/>
              <a:ext cx="8553450" cy="1592317"/>
            </a:xfrm>
            <a:prstGeom prst="rect">
              <a:avLst/>
            </a:prstGeom>
            <a:solidFill>
              <a:srgbClr val="080808">
                <a:alpha val="3882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0"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0000" t="14562" r="-4532" b="14562"/>
            <a:stretch/>
          </p:blipFill>
          <p:spPr bwMode="auto">
            <a:xfrm>
              <a:off x="0" y="0"/>
              <a:ext cx="32091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4313" r="17372"/>
            <a:stretch/>
          </p:blipFill>
          <p:spPr bwMode="auto">
            <a:xfrm>
              <a:off x="6788150" y="0"/>
              <a:ext cx="2355851"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61325" y="2782887"/>
              <a:ext cx="573087"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arcador de contenido 5"/>
          <p:cNvSpPr txBox="1">
            <a:spLocks/>
          </p:cNvSpPr>
          <p:nvPr userDrawn="1"/>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17" name="CuadroTexto 16"/>
          <p:cNvSpPr txBox="1"/>
          <p:nvPr userDrawn="1"/>
        </p:nvSpPr>
        <p:spPr>
          <a:xfrm>
            <a:off x="7650702" y="6334682"/>
            <a:ext cx="1493298" cy="523317"/>
          </a:xfrm>
          <a:prstGeom prst="rect">
            <a:avLst/>
          </a:prstGeom>
        </p:spPr>
        <p:txBody>
          <a:bodyPr vert="horz" wrap="none" lIns="91440" tIns="45720" rIns="91440" bIns="45720" rtlCol="0" anchor="b">
            <a:noAutofit/>
          </a:bodyPr>
          <a:lstStyle/>
          <a:p>
            <a:pPr algn="r"/>
            <a:r>
              <a:rPr lang="es-ES" sz="800" b="1" dirty="0" smtClean="0">
                <a:solidFill>
                  <a:schemeClr val="tx1">
                    <a:lumMod val="50000"/>
                    <a:lumOff val="50000"/>
                  </a:schemeClr>
                </a:solidFill>
              </a:rPr>
              <a:t>GC-F-004 V.01</a:t>
            </a:r>
          </a:p>
        </p:txBody>
      </p:sp>
    </p:spTree>
    <p:extLst>
      <p:ext uri="{BB962C8B-B14F-4D97-AF65-F5344CB8AC3E}">
        <p14:creationId xmlns:p14="http://schemas.microsoft.com/office/powerpoint/2010/main" val="1035862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leo">
    <p:spTree>
      <p:nvGrpSpPr>
        <p:cNvPr id="1" name=""/>
        <p:cNvGrpSpPr/>
        <p:nvPr/>
      </p:nvGrpSpPr>
      <p:grpSpPr>
        <a:xfrm>
          <a:off x="0" y="0"/>
          <a:ext cx="0" cy="0"/>
          <a:chOff x="0" y="0"/>
          <a:chExt cx="0" cy="0"/>
        </a:xfrm>
      </p:grpSpPr>
      <p:grpSp>
        <p:nvGrpSpPr>
          <p:cNvPr id="6" name="5 Grupo"/>
          <p:cNvGrpSpPr/>
          <p:nvPr userDrawn="1"/>
        </p:nvGrpSpPr>
        <p:grpSpPr>
          <a:xfrm>
            <a:off x="-495300" y="-1270341"/>
            <a:ext cx="10278090" cy="9017494"/>
            <a:chOff x="-495300" y="-1270341"/>
            <a:chExt cx="10278090" cy="9017494"/>
          </a:xfrm>
        </p:grpSpPr>
        <p:pic>
          <p:nvPicPr>
            <p:cNvPr id="7" name="Picture 5" descr="D:\Fotos\Empleo\10 Final_2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0827"/>
            <a:stretch/>
          </p:blipFill>
          <p:spPr bwMode="auto">
            <a:xfrm>
              <a:off x="0" y="-611035"/>
              <a:ext cx="9144000" cy="8358188"/>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495300" y="137072"/>
              <a:ext cx="9639300" cy="1756900"/>
            </a:xfrm>
            <a:prstGeom prst="rect">
              <a:avLst/>
            </a:prstGeom>
            <a:solidFill>
              <a:srgbClr val="080808">
                <a:alpha val="3882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6767" b="14699"/>
            <a:stretch/>
          </p:blipFill>
          <p:spPr bwMode="auto">
            <a:xfrm>
              <a:off x="-1" y="-1270341"/>
              <a:ext cx="3137061" cy="825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6588" y="-1091939"/>
              <a:ext cx="2996202" cy="783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57812" y="2627565"/>
              <a:ext cx="817200" cy="81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CuadroTexto 14"/>
          <p:cNvSpPr txBox="1"/>
          <p:nvPr userDrawn="1"/>
        </p:nvSpPr>
        <p:spPr>
          <a:xfrm>
            <a:off x="7650702" y="6334682"/>
            <a:ext cx="1493298" cy="523317"/>
          </a:xfrm>
          <a:prstGeom prst="rect">
            <a:avLst/>
          </a:prstGeom>
        </p:spPr>
        <p:txBody>
          <a:bodyPr vert="horz" wrap="none" lIns="91440" tIns="45720" rIns="91440" bIns="45720" rtlCol="0" anchor="b">
            <a:noAutofit/>
          </a:bodyPr>
          <a:lstStyle/>
          <a:p>
            <a:pPr algn="r"/>
            <a:r>
              <a:rPr lang="es-ES" sz="800" b="1" dirty="0" smtClean="0">
                <a:solidFill>
                  <a:schemeClr val="bg1"/>
                </a:solidFill>
              </a:rPr>
              <a:t>GC-F-004 V.01</a:t>
            </a:r>
          </a:p>
        </p:txBody>
      </p:sp>
    </p:spTree>
    <p:extLst>
      <p:ext uri="{BB962C8B-B14F-4D97-AF65-F5344CB8AC3E}">
        <p14:creationId xmlns:p14="http://schemas.microsoft.com/office/powerpoint/2010/main" val="40586826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rendimiento">
    <p:spTree>
      <p:nvGrpSpPr>
        <p:cNvPr id="1" name=""/>
        <p:cNvGrpSpPr/>
        <p:nvPr/>
      </p:nvGrpSpPr>
      <p:grpSpPr>
        <a:xfrm>
          <a:off x="0" y="0"/>
          <a:ext cx="0" cy="0"/>
          <a:chOff x="0" y="0"/>
          <a:chExt cx="0" cy="0"/>
        </a:xfrm>
      </p:grpSpPr>
      <p:pic>
        <p:nvPicPr>
          <p:cNvPr id="6" name="Picture 2" descr="D:\Fotos\Fondo Emprender\emprendedores\_MG_4258.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1"/>
            <a:ext cx="9143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userDrawn="1"/>
        </p:nvSpPr>
        <p:spPr>
          <a:xfrm>
            <a:off x="970893" y="4319752"/>
            <a:ext cx="9639300" cy="1702676"/>
          </a:xfrm>
          <a:prstGeom prst="rect">
            <a:avLst/>
          </a:prstGeom>
          <a:solidFill>
            <a:srgbClr val="080808">
              <a:alpha val="3882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Marcador de contenido 5"/>
          <p:cNvSpPr txBox="1">
            <a:spLocks/>
          </p:cNvSpPr>
          <p:nvPr userDrawn="1"/>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pic>
        <p:nvPicPr>
          <p:cNvPr id="9"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50000" t="11629" r="-3743" b="17501"/>
          <a:stretch/>
        </p:blipFill>
        <p:spPr bwMode="auto">
          <a:xfrm>
            <a:off x="1" y="0"/>
            <a:ext cx="32860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260185" y="-307500"/>
            <a:ext cx="2361171" cy="613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859987" y="1859884"/>
            <a:ext cx="706907" cy="69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p:cNvSpPr txBox="1"/>
          <p:nvPr userDrawn="1"/>
        </p:nvSpPr>
        <p:spPr>
          <a:xfrm>
            <a:off x="7650702" y="6334682"/>
            <a:ext cx="1493298" cy="523317"/>
          </a:xfrm>
          <a:prstGeom prst="rect">
            <a:avLst/>
          </a:prstGeom>
        </p:spPr>
        <p:txBody>
          <a:bodyPr vert="horz" wrap="none" lIns="91440" tIns="45720" rIns="91440" bIns="45720" rtlCol="0" anchor="b">
            <a:noAutofit/>
          </a:bodyPr>
          <a:lstStyle/>
          <a:p>
            <a:pPr algn="r"/>
            <a:r>
              <a:rPr lang="es-ES" sz="800" b="1" dirty="0" smtClean="0">
                <a:solidFill>
                  <a:srgbClr val="FFFFFF"/>
                </a:solidFill>
              </a:rPr>
              <a:t>GC-F-004 V.01</a:t>
            </a:r>
          </a:p>
        </p:txBody>
      </p:sp>
    </p:spTree>
    <p:extLst>
      <p:ext uri="{BB962C8B-B14F-4D97-AF65-F5344CB8AC3E}">
        <p14:creationId xmlns:p14="http://schemas.microsoft.com/office/powerpoint/2010/main" val="19331155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orld Skill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1"/>
            <a:ext cx="9144001"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userDrawn="1"/>
        </p:nvGrpSpPr>
        <p:grpSpPr>
          <a:xfrm>
            <a:off x="0" y="0"/>
            <a:ext cx="9144001" cy="6858000"/>
            <a:chOff x="0" y="0"/>
            <a:chExt cx="9144001" cy="6858000"/>
          </a:xfrm>
        </p:grpSpPr>
        <p:sp>
          <p:nvSpPr>
            <p:cNvPr id="9" name="8 Rectángulo"/>
            <p:cNvSpPr/>
            <p:nvPr/>
          </p:nvSpPr>
          <p:spPr>
            <a:xfrm>
              <a:off x="590551" y="4808482"/>
              <a:ext cx="8553450" cy="1592317"/>
            </a:xfrm>
            <a:prstGeom prst="rect">
              <a:avLst/>
            </a:prstGeom>
            <a:solidFill>
              <a:srgbClr val="080808">
                <a:alpha val="3882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0"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0000" t="14562" r="-4532" b="14562"/>
            <a:stretch/>
          </p:blipFill>
          <p:spPr bwMode="auto">
            <a:xfrm>
              <a:off x="0" y="0"/>
              <a:ext cx="32091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4313" r="17372"/>
            <a:stretch/>
          </p:blipFill>
          <p:spPr bwMode="auto">
            <a:xfrm>
              <a:off x="6788150" y="0"/>
              <a:ext cx="2355851"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arcador de contenido 5"/>
          <p:cNvSpPr txBox="1">
            <a:spLocks/>
          </p:cNvSpPr>
          <p:nvPr userDrawn="1"/>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pic>
        <p:nvPicPr>
          <p:cNvPr id="1026" name="Picture 2"/>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997186" y="2762866"/>
            <a:ext cx="689614" cy="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p:cNvSpPr txBox="1"/>
          <p:nvPr userDrawn="1"/>
        </p:nvSpPr>
        <p:spPr>
          <a:xfrm>
            <a:off x="7650702" y="6334682"/>
            <a:ext cx="1493298" cy="523317"/>
          </a:xfrm>
          <a:prstGeom prst="rect">
            <a:avLst/>
          </a:prstGeom>
        </p:spPr>
        <p:txBody>
          <a:bodyPr vert="horz" wrap="none" lIns="91440" tIns="45720" rIns="91440" bIns="45720" rtlCol="0" anchor="b">
            <a:noAutofit/>
          </a:bodyPr>
          <a:lstStyle/>
          <a:p>
            <a:pPr algn="r"/>
            <a:r>
              <a:rPr lang="es-ES" sz="800" b="1" dirty="0" smtClean="0">
                <a:solidFill>
                  <a:srgbClr val="FFFFFF"/>
                </a:solidFill>
              </a:rPr>
              <a:t>GC-F-004 V.01</a:t>
            </a:r>
          </a:p>
        </p:txBody>
      </p:sp>
    </p:spTree>
    <p:extLst>
      <p:ext uri="{BB962C8B-B14F-4D97-AF65-F5344CB8AC3E}">
        <p14:creationId xmlns:p14="http://schemas.microsoft.com/office/powerpoint/2010/main" val="12232884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ustrial">
    <p:spTree>
      <p:nvGrpSpPr>
        <p:cNvPr id="1" name=""/>
        <p:cNvGrpSpPr/>
        <p:nvPr/>
      </p:nvGrpSpPr>
      <p:grpSpPr>
        <a:xfrm>
          <a:off x="0" y="0"/>
          <a:ext cx="0" cy="0"/>
          <a:chOff x="0" y="0"/>
          <a:chExt cx="0" cy="0"/>
        </a:xfrm>
      </p:grpSpPr>
      <p:pic>
        <p:nvPicPr>
          <p:cNvPr id="7"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935"/>
          <a:stretch/>
        </p:blipFill>
        <p:spPr bwMode="auto">
          <a:xfrm>
            <a:off x="-1" y="0"/>
            <a:ext cx="9144001" cy="6984124"/>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95534" y="137072"/>
            <a:ext cx="9048466" cy="1756900"/>
          </a:xfrm>
          <a:prstGeom prst="rect">
            <a:avLst/>
          </a:prstGeom>
          <a:solidFill>
            <a:srgbClr val="080808">
              <a:alpha val="3882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6767" b="14699"/>
          <a:stretch/>
        </p:blipFill>
        <p:spPr bwMode="auto">
          <a:xfrm>
            <a:off x="-1" y="-1270341"/>
            <a:ext cx="3137061" cy="825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6588" y="-1091939"/>
            <a:ext cx="2996202" cy="783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7916521" y="2641599"/>
            <a:ext cx="811224" cy="70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3"/>
          <p:cNvSpPr txBox="1"/>
          <p:nvPr userDrawn="1"/>
        </p:nvSpPr>
        <p:spPr>
          <a:xfrm>
            <a:off x="7650702" y="6334682"/>
            <a:ext cx="1493298" cy="523317"/>
          </a:xfrm>
          <a:prstGeom prst="rect">
            <a:avLst/>
          </a:prstGeom>
        </p:spPr>
        <p:txBody>
          <a:bodyPr vert="horz" wrap="none" lIns="91440" tIns="45720" rIns="91440" bIns="45720" rtlCol="0" anchor="b">
            <a:noAutofit/>
          </a:bodyPr>
          <a:lstStyle/>
          <a:p>
            <a:pPr algn="r"/>
            <a:r>
              <a:rPr lang="es-ES" sz="800" b="1" dirty="0" smtClean="0">
                <a:solidFill>
                  <a:srgbClr val="FFFFFF"/>
                </a:solidFill>
              </a:rPr>
              <a:t>GC-F-004 V.01</a:t>
            </a:r>
          </a:p>
        </p:txBody>
      </p:sp>
    </p:spTree>
    <p:extLst>
      <p:ext uri="{BB962C8B-B14F-4D97-AF65-F5344CB8AC3E}">
        <p14:creationId xmlns:p14="http://schemas.microsoft.com/office/powerpoint/2010/main" val="250712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mación 2">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userDrawn="1"/>
        </p:nvSpPr>
        <p:spPr>
          <a:xfrm>
            <a:off x="970893" y="4319752"/>
            <a:ext cx="9639300" cy="1702676"/>
          </a:xfrm>
          <a:prstGeom prst="rect">
            <a:avLst/>
          </a:prstGeom>
          <a:solidFill>
            <a:srgbClr val="080808">
              <a:alpha val="3882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Marcador de contenido 5"/>
          <p:cNvSpPr txBox="1">
            <a:spLocks/>
          </p:cNvSpPr>
          <p:nvPr userDrawn="1"/>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pic>
        <p:nvPicPr>
          <p:cNvPr id="9"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50000" t="11629" r="-3743" b="17501"/>
          <a:stretch/>
        </p:blipFill>
        <p:spPr bwMode="auto">
          <a:xfrm>
            <a:off x="1" y="0"/>
            <a:ext cx="32860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260185" y="-307500"/>
            <a:ext cx="2361171" cy="613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825335" y="1847763"/>
            <a:ext cx="765563" cy="72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p:cNvSpPr txBox="1"/>
          <p:nvPr userDrawn="1"/>
        </p:nvSpPr>
        <p:spPr>
          <a:xfrm>
            <a:off x="7650702" y="6334682"/>
            <a:ext cx="1493298" cy="523317"/>
          </a:xfrm>
          <a:prstGeom prst="rect">
            <a:avLst/>
          </a:prstGeom>
        </p:spPr>
        <p:txBody>
          <a:bodyPr vert="horz" wrap="none" lIns="91440" tIns="45720" rIns="91440" bIns="45720" rtlCol="0" anchor="b">
            <a:noAutofit/>
          </a:bodyPr>
          <a:lstStyle/>
          <a:p>
            <a:pPr algn="r"/>
            <a:r>
              <a:rPr lang="es-ES" sz="800" b="1" dirty="0" smtClean="0">
                <a:solidFill>
                  <a:srgbClr val="FFFFFF"/>
                </a:solidFill>
              </a:rPr>
              <a:t>GC-F-004 V.01</a:t>
            </a:r>
          </a:p>
        </p:txBody>
      </p:sp>
    </p:spTree>
    <p:extLst>
      <p:ext uri="{BB962C8B-B14F-4D97-AF65-F5344CB8AC3E}">
        <p14:creationId xmlns:p14="http://schemas.microsoft.com/office/powerpoint/2010/main" val="418963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p:cNvSpPr txBox="1"/>
          <p:nvPr/>
        </p:nvSpPr>
        <p:spPr>
          <a:xfrm>
            <a:off x="7650702" y="6334682"/>
            <a:ext cx="1493298" cy="523317"/>
          </a:xfrm>
          <a:prstGeom prst="rect">
            <a:avLst/>
          </a:prstGeom>
        </p:spPr>
        <p:txBody>
          <a:bodyPr vert="horz" wrap="none" lIns="91440" tIns="45720" rIns="91440" bIns="45720" rtlCol="0" anchor="b">
            <a:noAutofit/>
          </a:bodyPr>
          <a:lstStyle/>
          <a:p>
            <a:pPr algn="r"/>
            <a:r>
              <a:rPr lang="es-ES" sz="800" b="1" dirty="0" smtClean="0">
                <a:solidFill>
                  <a:schemeClr val="tx1">
                    <a:lumMod val="50000"/>
                    <a:lumOff val="50000"/>
                  </a:schemeClr>
                </a:solidFill>
              </a:rPr>
              <a:t>GC-F-004 V.01</a:t>
            </a:r>
          </a:p>
        </p:txBody>
      </p:sp>
    </p:spTree>
    <p:extLst>
      <p:ext uri="{BB962C8B-B14F-4D97-AF65-F5344CB8AC3E}">
        <p14:creationId xmlns:p14="http://schemas.microsoft.com/office/powerpoint/2010/main" val="1688586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20623" y="362599"/>
            <a:ext cx="6454630" cy="9301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288000"/>
            <a:r>
              <a:rPr lang="es-CO" sz="6000" b="1" dirty="0" smtClean="0">
                <a:solidFill>
                  <a:schemeClr val="accent5">
                    <a:lumMod val="75000"/>
                  </a:schemeClr>
                </a:solidFill>
              </a:rPr>
              <a:t>Formación Virtual</a:t>
            </a:r>
          </a:p>
        </p:txBody>
      </p:sp>
      <p:sp>
        <p:nvSpPr>
          <p:cNvPr id="12" name="Título 1"/>
          <p:cNvSpPr txBox="1">
            <a:spLocks/>
          </p:cNvSpPr>
          <p:nvPr/>
        </p:nvSpPr>
        <p:spPr>
          <a:xfrm>
            <a:off x="420623" y="1017917"/>
            <a:ext cx="5191982" cy="8453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288000"/>
            <a:r>
              <a:rPr lang="es-CO" sz="4800" b="1" dirty="0" smtClean="0">
                <a:solidFill>
                  <a:srgbClr val="92D050"/>
                </a:solidFill>
              </a:rPr>
              <a:t>Complementaria</a:t>
            </a:r>
          </a:p>
        </p:txBody>
      </p:sp>
    </p:spTree>
    <p:extLst>
      <p:ext uri="{BB962C8B-B14F-4D97-AF65-F5344CB8AC3E}">
        <p14:creationId xmlns:p14="http://schemas.microsoft.com/office/powerpoint/2010/main" val="375601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8938" y="462674"/>
            <a:ext cx="8598877" cy="3525716"/>
          </a:xfrm>
          <a:prstGeom prst="rect">
            <a:avLst/>
          </a:prstGeom>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1645" y="4077308"/>
            <a:ext cx="7473461" cy="2514600"/>
          </a:xfrm>
          <a:prstGeom prst="rect">
            <a:avLst/>
          </a:prstGeom>
        </p:spPr>
      </p:pic>
    </p:spTree>
    <p:extLst>
      <p:ext uri="{BB962C8B-B14F-4D97-AF65-F5344CB8AC3E}">
        <p14:creationId xmlns:p14="http://schemas.microsoft.com/office/powerpoint/2010/main" val="4265371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0" name="Título 1"/>
          <p:cNvSpPr txBox="1">
            <a:spLocks/>
          </p:cNvSpPr>
          <p:nvPr/>
        </p:nvSpPr>
        <p:spPr>
          <a:xfrm>
            <a:off x="460460" y="513268"/>
            <a:ext cx="8431292" cy="88758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4800" b="1" dirty="0" smtClean="0">
                <a:solidFill>
                  <a:schemeClr val="bg1"/>
                </a:solidFill>
              </a:rPr>
              <a:t>Informe I Trimestre de 2016</a:t>
            </a:r>
            <a:endParaRPr lang="es-CO" sz="4800" b="1" dirty="0">
              <a:solidFill>
                <a:schemeClr val="bg1"/>
              </a:solidFill>
            </a:endParaRPr>
          </a:p>
        </p:txBody>
      </p:sp>
      <p:sp>
        <p:nvSpPr>
          <p:cNvPr id="5" name="Título 1"/>
          <p:cNvSpPr txBox="1">
            <a:spLocks/>
          </p:cNvSpPr>
          <p:nvPr/>
        </p:nvSpPr>
        <p:spPr>
          <a:xfrm>
            <a:off x="116155" y="1767109"/>
            <a:ext cx="8911687" cy="166189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CO" sz="1800" dirty="0" smtClean="0"/>
              <a:t>La información del primer trimestre se presenta en la tabla No.1 discriminada por Regional en orden descendente. Se presenta la meta total al año por Regional; meta para el primer trimestre, número de fichas que debían programarse durante el primer trimestre, número de fichas que se crearon y % ejecución del primer trimestre. Para su interpretación, por favor tener en cuenta la siguiente convención:</a:t>
            </a:r>
          </a:p>
          <a:p>
            <a:pPr algn="just"/>
            <a:r>
              <a:rPr lang="es-CO" sz="1800" dirty="0" smtClean="0"/>
              <a:t/>
            </a:r>
            <a:br>
              <a:rPr lang="es-CO" sz="1800" dirty="0" smtClean="0"/>
            </a:br>
            <a:endParaRPr lang="es-CO" sz="1800" dirty="0"/>
          </a:p>
        </p:txBody>
      </p:sp>
      <p:pic>
        <p:nvPicPr>
          <p:cNvPr id="2" name="Imagen 1"/>
          <p:cNvPicPr>
            <a:picLocks noChangeAspect="1"/>
          </p:cNvPicPr>
          <p:nvPr/>
        </p:nvPicPr>
        <p:blipFill>
          <a:blip r:embed="rId2"/>
          <a:stretch>
            <a:fillRect/>
          </a:stretch>
        </p:blipFill>
        <p:spPr>
          <a:xfrm>
            <a:off x="2291898" y="3209990"/>
            <a:ext cx="4560203" cy="1170533"/>
          </a:xfrm>
          <a:prstGeom prst="rect">
            <a:avLst/>
          </a:prstGeom>
        </p:spPr>
      </p:pic>
      <p:graphicFrame>
        <p:nvGraphicFramePr>
          <p:cNvPr id="8" name="Marcador de contenido 7"/>
          <p:cNvGraphicFramePr>
            <a:graphicFrameLocks/>
          </p:cNvGraphicFramePr>
          <p:nvPr>
            <p:extLst/>
          </p:nvPr>
        </p:nvGraphicFramePr>
        <p:xfrm>
          <a:off x="360481" y="4380523"/>
          <a:ext cx="8423033" cy="1043010"/>
        </p:xfrm>
        <a:graphic>
          <a:graphicData uri="http://schemas.openxmlformats.org/drawingml/2006/table">
            <a:tbl>
              <a:tblPr firstRow="1" firstCol="1" bandRow="1"/>
              <a:tblGrid>
                <a:gridCol w="1930908"/>
                <a:gridCol w="964968"/>
                <a:gridCol w="1108934"/>
                <a:gridCol w="827808"/>
                <a:gridCol w="688705"/>
                <a:gridCol w="827808"/>
                <a:gridCol w="1108934"/>
                <a:gridCol w="964968"/>
              </a:tblGrid>
              <a:tr h="751628">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Regional</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ctr">
                    <a:lnL>
                      <a:noFill/>
                    </a:lnL>
                    <a:lnR>
                      <a:noFill/>
                    </a:lnR>
                    <a:lnT>
                      <a:noFill/>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Meta Total </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ctr">
                    <a:lnL>
                      <a:noFill/>
                    </a:lnL>
                    <a:lnR>
                      <a:noFill/>
                    </a:lnR>
                    <a:lnT>
                      <a:noFill/>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Meta Primer Trimestre</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Fichas Primer trimestre</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ctr">
                    <a:lnL>
                      <a:noFill/>
                    </a:lnL>
                    <a:lnR>
                      <a:noFill/>
                    </a:lnR>
                    <a:lnT>
                      <a:noFill/>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Fichas creadas</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ctr">
                    <a:lnL>
                      <a:noFill/>
                    </a:lnL>
                    <a:lnR>
                      <a:noFill/>
                    </a:lnR>
                    <a:lnT>
                      <a:noFill/>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Matriculados</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ctr">
                    <a:lnL>
                      <a:noFill/>
                    </a:lnL>
                    <a:lnR>
                      <a:noFill/>
                    </a:lnR>
                    <a:lnT>
                      <a:noFill/>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%Ejecución  Primer Trimestre</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ctr">
                    <a:lnL>
                      <a:noFill/>
                    </a:lnL>
                    <a:lnR>
                      <a:noFill/>
                    </a:lnR>
                    <a:lnT>
                      <a:noFill/>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%Ejecución Total</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ctr">
                    <a:lnL>
                      <a:noFill/>
                    </a:lnL>
                    <a:lnR>
                      <a:noFill/>
                    </a:lnR>
                    <a:lnT>
                      <a:noFill/>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r>
              <a:tr h="291382">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nSpc>
                          <a:spcPct val="115000"/>
                        </a:lnSpc>
                        <a:spcAft>
                          <a:spcPts val="0"/>
                        </a:spcAft>
                      </a:pPr>
                      <a:r>
                        <a:rPr lang="es-CO"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HUILA</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76.320</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16.960</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b">
                    <a:lnL>
                      <a:noFill/>
                    </a:lnL>
                    <a:lnR>
                      <a:noFill/>
                    </a:lnR>
                    <a:lnT w="12700" cap="flat" cmpd="sng" algn="ctr">
                      <a:noFill/>
                      <a:prstDash val="solid"/>
                      <a:round/>
                      <a:headEnd type="none" w="med" len="med"/>
                      <a:tailEnd type="none" w="med" len="med"/>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10.640</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000" dirty="0">
                          <a:effectLst/>
                          <a:latin typeface="Calibri" panose="020F0502020204030204" pitchFamily="34" charset="0"/>
                          <a:ea typeface="Times New Roman" panose="02020603050405020304" pitchFamily="18" charset="0"/>
                          <a:cs typeface="Times New Roman" panose="02020603050405020304" pitchFamily="18" charset="0"/>
                        </a:rPr>
                        <a:t>63%</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FFA49D"/>
                    </a:solid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442" marR="33442" marT="0" marB="0" anchor="b">
                    <a:lnL>
                      <a:noFill/>
                    </a:lnL>
                    <a:lnR>
                      <a:noFill/>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0460" y="5627076"/>
            <a:ext cx="8106508" cy="633047"/>
          </a:xfrm>
          <a:prstGeom prst="rect">
            <a:avLst/>
          </a:prstGeom>
        </p:spPr>
      </p:pic>
    </p:spTree>
    <p:extLst>
      <p:ext uri="{BB962C8B-B14F-4D97-AF65-F5344CB8AC3E}">
        <p14:creationId xmlns:p14="http://schemas.microsoft.com/office/powerpoint/2010/main" val="551857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0292" y="2169039"/>
            <a:ext cx="858684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Para este año los cursos de complementaria virtual sólo tienen dos tipos de duración: de 40 y 50 horas, para bilingüismo</a:t>
            </a:r>
            <a:r>
              <a:rPr kumimoji="0" lang="es-CO" sz="1400" b="0" i="0" u="none" strike="noStrike" cap="none" normalizeH="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60 horas,</a:t>
            </a:r>
            <a:r>
              <a:rPr kumimoji="0" lang="es-CO"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por esta razón, la información se ha clasificado según duración; para su análisis se ha definido la siguiente tabla, según el número de días que debe tener presencia el instructor si tenemos en cuenta que los eventos se crean con duración de dos (2) horas al día.  En las tablas descritas a continuación, se resaltan las fichas en las cuales los instructores realizaron un número de ingresos inferiores a los mínimos esperados de acuerdo con la siguiente relación:</a:t>
            </a:r>
            <a:endParaRPr kumimoji="0" lang="es-CO" sz="10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También se encontrará el número de aprendices certificados en cada una de las fichas relacionadas por instructor, de acuerdo con la siguiente convención:</a:t>
            </a:r>
            <a:endParaRPr kumimoji="0" lang="es-CO" sz="10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La información está organizada por Regional, Centro, instructor y fichas atendidas.</a:t>
            </a:r>
            <a:endParaRPr kumimoji="0" lang="es-CO"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Marcador de contenido 6"/>
          <p:cNvGraphicFramePr>
            <a:graphicFrameLocks/>
          </p:cNvGraphicFramePr>
          <p:nvPr>
            <p:extLst>
              <p:ext uri="{D42A27DB-BD31-4B8C-83A1-F6EECF244321}">
                <p14:modId xmlns:p14="http://schemas.microsoft.com/office/powerpoint/2010/main" val="1168250344"/>
              </p:ext>
            </p:extLst>
          </p:nvPr>
        </p:nvGraphicFramePr>
        <p:xfrm>
          <a:off x="2933170" y="4326921"/>
          <a:ext cx="3634105" cy="1207971"/>
        </p:xfrm>
        <a:graphic>
          <a:graphicData uri="http://schemas.openxmlformats.org/drawingml/2006/table">
            <a:tbl>
              <a:tblPr firstRow="1" firstCol="1" bandRow="1"/>
              <a:tblGrid>
                <a:gridCol w="1630680"/>
                <a:gridCol w="2003425"/>
              </a:tblGrid>
              <a:tr h="511696">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Duración cursos / horas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Ingresos mínimos del instructor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05496"/>
                    </a:solidFill>
                  </a:tcPr>
                </a:tc>
              </a:tr>
              <a:tr h="310703">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10703">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algn="ctr">
                        <a:lnSpc>
                          <a:spcPct val="115000"/>
                        </a:lnSpc>
                        <a:spcAft>
                          <a:spcPts val="0"/>
                        </a:spcAft>
                      </a:pPr>
                      <a:r>
                        <a:rPr lang="es-CO"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p>
                    <a:p>
                      <a:pPr algn="ctr">
                        <a:lnSpc>
                          <a:spcPct val="115000"/>
                        </a:lnSpc>
                        <a:spcAft>
                          <a:spcPts val="0"/>
                        </a:spcAft>
                      </a:pPr>
                      <a:r>
                        <a:rPr lang="es-CO"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934562838"/>
              </p:ext>
            </p:extLst>
          </p:nvPr>
        </p:nvGraphicFramePr>
        <p:xfrm>
          <a:off x="3919818" y="5734023"/>
          <a:ext cx="1797050" cy="385572"/>
        </p:xfrm>
        <a:graphic>
          <a:graphicData uri="http://schemas.openxmlformats.org/drawingml/2006/table">
            <a:tbl>
              <a:tblPr firstRow="1" firstCol="1" bandRow="1"/>
              <a:tblGrid>
                <a:gridCol w="1797050"/>
              </a:tblGrid>
              <a:tr h="177800">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100" dirty="0">
                          <a:effectLst/>
                          <a:latin typeface="Calibri" panose="020F0502020204030204" pitchFamily="34" charset="0"/>
                          <a:ea typeface="Times New Roman" panose="02020603050405020304" pitchFamily="18" charset="0"/>
                          <a:cs typeface="Times New Roman" panose="02020603050405020304" pitchFamily="18" charset="0"/>
                        </a:rPr>
                        <a:t>Entre 6 y 10 certificados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4B084"/>
                    </a:solidFill>
                  </a:tcPr>
                </a:tc>
              </a:tr>
              <a:tr h="177800">
                <a:tc>
                  <a:txBody>
                    <a:bodyPr/>
                    <a:lstStyle>
                      <a:lvl1pPr marL="0" algn="l" defTabSz="457200" rtl="0" eaLnBrk="1" latinLnBrk="0" hangingPunct="1">
                        <a:defRPr sz="1800" kern="1200">
                          <a:solidFill>
                            <a:schemeClr val="tx1"/>
                          </a:solidFill>
                          <a:latin typeface="Century Gothic" panose="020B0502020202020204"/>
                          <a:ea typeface=""/>
                          <a:cs typeface=""/>
                        </a:defRPr>
                      </a:lvl1pPr>
                      <a:lvl2pPr marL="457200" algn="l" defTabSz="457200" rtl="0" eaLnBrk="1" latinLnBrk="0" hangingPunct="1">
                        <a:defRPr sz="1800" kern="1200">
                          <a:solidFill>
                            <a:schemeClr val="tx1"/>
                          </a:solidFill>
                          <a:latin typeface="Century Gothic" panose="020B0502020202020204"/>
                          <a:ea typeface=""/>
                          <a:cs typeface=""/>
                        </a:defRPr>
                      </a:lvl2pPr>
                      <a:lvl3pPr marL="914400" algn="l" defTabSz="457200" rtl="0" eaLnBrk="1" latinLnBrk="0" hangingPunct="1">
                        <a:defRPr sz="1800" kern="1200">
                          <a:solidFill>
                            <a:schemeClr val="tx1"/>
                          </a:solidFill>
                          <a:latin typeface="Century Gothic" panose="020B0502020202020204"/>
                          <a:ea typeface=""/>
                          <a:cs typeface=""/>
                        </a:defRPr>
                      </a:lvl3pPr>
                      <a:lvl4pPr marL="1371600" algn="l" defTabSz="457200" rtl="0" eaLnBrk="1" latinLnBrk="0" hangingPunct="1">
                        <a:defRPr sz="1800" kern="1200">
                          <a:solidFill>
                            <a:schemeClr val="tx1"/>
                          </a:solidFill>
                          <a:latin typeface="Century Gothic" panose="020B0502020202020204"/>
                          <a:ea typeface=""/>
                          <a:cs typeface=""/>
                        </a:defRPr>
                      </a:lvl4pPr>
                      <a:lvl5pPr marL="1828800" algn="l" defTabSz="457200" rtl="0" eaLnBrk="1" latinLnBrk="0" hangingPunct="1">
                        <a:defRPr sz="1800" kern="1200">
                          <a:solidFill>
                            <a:schemeClr val="tx1"/>
                          </a:solidFill>
                          <a:latin typeface="Century Gothic" panose="020B0502020202020204"/>
                          <a:ea typeface=""/>
                          <a:cs typeface=""/>
                        </a:defRPr>
                      </a:lvl5pPr>
                      <a:lvl6pPr marL="2286000" algn="l" defTabSz="457200" rtl="0" eaLnBrk="1" latinLnBrk="0" hangingPunct="1">
                        <a:defRPr sz="1800" kern="1200">
                          <a:solidFill>
                            <a:schemeClr val="tx1"/>
                          </a:solidFill>
                          <a:latin typeface="Century Gothic" panose="020B0502020202020204"/>
                          <a:ea typeface=""/>
                          <a:cs typeface=""/>
                        </a:defRPr>
                      </a:lvl6pPr>
                      <a:lvl7pPr marL="2743200" algn="l" defTabSz="457200" rtl="0" eaLnBrk="1" latinLnBrk="0" hangingPunct="1">
                        <a:defRPr sz="1800" kern="1200">
                          <a:solidFill>
                            <a:schemeClr val="tx1"/>
                          </a:solidFill>
                          <a:latin typeface="Century Gothic" panose="020B0502020202020204"/>
                          <a:ea typeface=""/>
                          <a:cs typeface=""/>
                        </a:defRPr>
                      </a:lvl7pPr>
                      <a:lvl8pPr marL="3200400" algn="l" defTabSz="457200" rtl="0" eaLnBrk="1" latinLnBrk="0" hangingPunct="1">
                        <a:defRPr sz="1800" kern="1200">
                          <a:solidFill>
                            <a:schemeClr val="tx1"/>
                          </a:solidFill>
                          <a:latin typeface="Century Gothic" panose="020B0502020202020204"/>
                          <a:ea typeface=""/>
                          <a:cs typeface=""/>
                        </a:defRPr>
                      </a:lvl8pPr>
                      <a:lvl9pPr marL="3657600" algn="l" defTabSz="457200" rtl="0" eaLnBrk="1" latinLnBrk="0" hangingPunct="1">
                        <a:defRPr sz="1800" kern="1200">
                          <a:solidFill>
                            <a:schemeClr val="tx1"/>
                          </a:solidFill>
                          <a:latin typeface="Century Gothic" panose="020B0502020202020204"/>
                          <a:ea typeface=""/>
                          <a:cs typeface=""/>
                        </a:defRPr>
                      </a:lvl9pPr>
                    </a:lstStyle>
                    <a:p>
                      <a:pPr algn="ctr">
                        <a:lnSpc>
                          <a:spcPct val="115000"/>
                        </a:lnSpc>
                        <a:spcAft>
                          <a:spcPts val="0"/>
                        </a:spcAft>
                      </a:pPr>
                      <a:r>
                        <a:rPr lang="es-CO" sz="1100" dirty="0">
                          <a:effectLst/>
                          <a:latin typeface="Calibri" panose="020F0502020204030204" pitchFamily="34" charset="0"/>
                          <a:ea typeface="Times New Roman" panose="02020603050405020304" pitchFamily="18" charset="0"/>
                          <a:cs typeface="Times New Roman" panose="02020603050405020304" pitchFamily="18" charset="0"/>
                        </a:rPr>
                        <a:t>Entre 0 y 5 certificados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0000"/>
                    </a:solidFill>
                  </a:tcPr>
                </a:tc>
              </a:tr>
            </a:tbl>
          </a:graphicData>
        </a:graphic>
      </p:graphicFrame>
      <p:sp>
        <p:nvSpPr>
          <p:cNvPr id="5" name="Título 1"/>
          <p:cNvSpPr txBox="1">
            <a:spLocks/>
          </p:cNvSpPr>
          <p:nvPr/>
        </p:nvSpPr>
        <p:spPr>
          <a:xfrm>
            <a:off x="460460" y="513268"/>
            <a:ext cx="8431292" cy="88758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4800" b="1" dirty="0" smtClean="0">
                <a:solidFill>
                  <a:schemeClr val="bg1"/>
                </a:solidFill>
              </a:rPr>
              <a:t>Informe I Trimestre de 2016</a:t>
            </a:r>
            <a:endParaRPr lang="es-CO" sz="4800" b="1" dirty="0">
              <a:solidFill>
                <a:schemeClr val="bg1"/>
              </a:solidFill>
            </a:endParaRPr>
          </a:p>
        </p:txBody>
      </p:sp>
    </p:spTree>
    <p:extLst>
      <p:ext uri="{BB962C8B-B14F-4D97-AF65-F5344CB8AC3E}">
        <p14:creationId xmlns:p14="http://schemas.microsoft.com/office/powerpoint/2010/main" val="235790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91574" y="2160584"/>
            <a:ext cx="7271238" cy="2154117"/>
          </a:xfrm>
          <a:prstGeom prst="rect">
            <a:avLst/>
          </a:prstGeom>
        </p:spPr>
      </p:pic>
      <p:sp>
        <p:nvSpPr>
          <p:cNvPr id="3" name="CuadroTexto 2"/>
          <p:cNvSpPr txBox="1"/>
          <p:nvPr/>
        </p:nvSpPr>
        <p:spPr>
          <a:xfrm>
            <a:off x="3441940" y="3416059"/>
            <a:ext cx="759124" cy="172529"/>
          </a:xfrm>
          <a:prstGeom prst="rect">
            <a:avLst/>
          </a:prstGeom>
        </p:spPr>
        <p:txBody>
          <a:bodyPr vert="horz" wrap="none" lIns="91440" tIns="45720" rIns="91440" bIns="45720" rtlCol="0" anchor="ctr">
            <a:noAutofit/>
          </a:bodyPr>
          <a:lstStyle/>
          <a:p>
            <a:pPr algn="l"/>
            <a:r>
              <a:rPr lang="es-CO" sz="1200" b="1" dirty="0" smtClean="0">
                <a:solidFill>
                  <a:srgbClr val="0099A5"/>
                </a:solidFill>
              </a:rPr>
              <a:t>CERT. 27%</a:t>
            </a:r>
          </a:p>
        </p:txBody>
      </p:sp>
      <p:sp>
        <p:nvSpPr>
          <p:cNvPr id="4" name="CuadroTexto 3"/>
          <p:cNvSpPr txBox="1"/>
          <p:nvPr/>
        </p:nvSpPr>
        <p:spPr>
          <a:xfrm>
            <a:off x="2835216" y="2540419"/>
            <a:ext cx="759124" cy="172529"/>
          </a:xfrm>
          <a:prstGeom prst="rect">
            <a:avLst/>
          </a:prstGeom>
        </p:spPr>
        <p:txBody>
          <a:bodyPr vert="horz" wrap="none" lIns="91440" tIns="45720" rIns="91440" bIns="45720" rtlCol="0" anchor="ctr">
            <a:noAutofit/>
          </a:bodyPr>
          <a:lstStyle/>
          <a:p>
            <a:pPr algn="l"/>
            <a:r>
              <a:rPr lang="es-CO" sz="1200" b="1" dirty="0" smtClean="0">
                <a:solidFill>
                  <a:srgbClr val="0099A5"/>
                </a:solidFill>
              </a:rPr>
              <a:t>CERT. 28%</a:t>
            </a:r>
          </a:p>
        </p:txBody>
      </p:sp>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8852" y="4314701"/>
            <a:ext cx="6973959" cy="923193"/>
          </a:xfrm>
          <a:prstGeom prst="rect">
            <a:avLst/>
          </a:prstGeom>
        </p:spPr>
      </p:pic>
      <p:sp>
        <p:nvSpPr>
          <p:cNvPr id="6" name="CuadroTexto 5"/>
          <p:cNvSpPr txBox="1"/>
          <p:nvPr/>
        </p:nvSpPr>
        <p:spPr>
          <a:xfrm>
            <a:off x="3594340" y="4329077"/>
            <a:ext cx="759124" cy="172529"/>
          </a:xfrm>
          <a:prstGeom prst="rect">
            <a:avLst/>
          </a:prstGeom>
        </p:spPr>
        <p:txBody>
          <a:bodyPr vert="horz" wrap="none" lIns="91440" tIns="45720" rIns="91440" bIns="45720" rtlCol="0" anchor="ctr">
            <a:noAutofit/>
          </a:bodyPr>
          <a:lstStyle/>
          <a:p>
            <a:pPr algn="l"/>
            <a:r>
              <a:rPr lang="es-CO" sz="1200" b="1" dirty="0" smtClean="0">
                <a:solidFill>
                  <a:srgbClr val="0099A5"/>
                </a:solidFill>
              </a:rPr>
              <a:t>CERT. 30%</a:t>
            </a:r>
          </a:p>
        </p:txBody>
      </p:sp>
    </p:spTree>
    <p:extLst>
      <p:ext uri="{BB962C8B-B14F-4D97-AF65-F5344CB8AC3E}">
        <p14:creationId xmlns:p14="http://schemas.microsoft.com/office/powerpoint/2010/main" val="2114626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200399" y="439948"/>
            <a:ext cx="2932981" cy="914400"/>
          </a:xfrm>
          <a:prstGeom prst="rect">
            <a:avLst/>
          </a:prstGeom>
        </p:spPr>
        <p:txBody>
          <a:bodyPr vert="horz" wrap="none" lIns="91440" tIns="45720" rIns="91440" bIns="45720" rtlCol="0" anchor="ctr">
            <a:noAutofit/>
          </a:bodyPr>
          <a:lstStyle/>
          <a:p>
            <a:pPr algn="l"/>
            <a:r>
              <a:rPr lang="es-CO" sz="8000" b="1" dirty="0" smtClean="0">
                <a:solidFill>
                  <a:srgbClr val="0099A5"/>
                </a:solidFill>
              </a:rPr>
              <a:t>Metas</a:t>
            </a:r>
          </a:p>
        </p:txBody>
      </p:sp>
      <p:graphicFrame>
        <p:nvGraphicFramePr>
          <p:cNvPr id="4" name="Tabla 3"/>
          <p:cNvGraphicFramePr>
            <a:graphicFrameLocks noGrp="1"/>
          </p:cNvGraphicFramePr>
          <p:nvPr>
            <p:extLst/>
          </p:nvPr>
        </p:nvGraphicFramePr>
        <p:xfrm>
          <a:off x="576890" y="1936562"/>
          <a:ext cx="7886700" cy="1766838"/>
        </p:xfrm>
        <a:graphic>
          <a:graphicData uri="http://schemas.openxmlformats.org/drawingml/2006/table">
            <a:tbl>
              <a:tblPr/>
              <a:tblGrid>
                <a:gridCol w="1554164"/>
                <a:gridCol w="1274687"/>
                <a:gridCol w="586220"/>
                <a:gridCol w="674834"/>
                <a:gridCol w="899779"/>
                <a:gridCol w="368091"/>
                <a:gridCol w="497605"/>
                <a:gridCol w="518055"/>
                <a:gridCol w="545321"/>
                <a:gridCol w="429440"/>
                <a:gridCol w="538504"/>
              </a:tblGrid>
              <a:tr h="785262">
                <a:tc>
                  <a:txBody>
                    <a:bodyPr/>
                    <a:lstStyle/>
                    <a:p>
                      <a:pPr algn="ctr" rtl="0" fontAlgn="ctr"/>
                      <a:r>
                        <a:rPr lang="es-CO" sz="800" dirty="0">
                          <a:solidFill>
                            <a:srgbClr val="000000"/>
                          </a:solidFill>
                          <a:effectLst/>
                          <a:latin typeface="Calibri" panose="020F0502020204030204" pitchFamily="34" charset="0"/>
                        </a:rPr>
                        <a:t>NOMBRE CENTRO</a:t>
                      </a:r>
                    </a:p>
                  </a:txBody>
                  <a:tcPr marL="20450" marR="2045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algn="ctr" rtl="0" fontAlgn="ctr"/>
                      <a:r>
                        <a:rPr lang="es-CO" sz="800" dirty="0">
                          <a:solidFill>
                            <a:srgbClr val="000000"/>
                          </a:solidFill>
                          <a:effectLst/>
                          <a:latin typeface="Calibri" panose="020F0502020204030204" pitchFamily="34" charset="0"/>
                        </a:rPr>
                        <a:t>FAMILIA</a:t>
                      </a:r>
                    </a:p>
                  </a:txBody>
                  <a:tcPr marL="20450" marR="204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800" dirty="0">
                          <a:solidFill>
                            <a:srgbClr val="000000"/>
                          </a:solidFill>
                          <a:effectLst/>
                          <a:latin typeface="Calibri" panose="020F0502020204030204" pitchFamily="34" charset="0"/>
                        </a:rPr>
                        <a:t>META</a:t>
                      </a:r>
                    </a:p>
                  </a:txBody>
                  <a:tcPr marL="20450" marR="204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800" dirty="0">
                          <a:solidFill>
                            <a:srgbClr val="000000"/>
                          </a:solidFill>
                          <a:effectLst/>
                          <a:latin typeface="Calibri" panose="020F0502020204030204" pitchFamily="34" charset="0"/>
                        </a:rPr>
                        <a:t>INSTRUCTORES NECESARIOS</a:t>
                      </a:r>
                    </a:p>
                  </a:txBody>
                  <a:tcPr marL="20450" marR="204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800" dirty="0">
                          <a:effectLst/>
                        </a:rPr>
                        <a:t>FICHAS ESTRATEGIA</a:t>
                      </a:r>
                    </a:p>
                  </a:txBody>
                  <a:tcPr marL="20450" marR="204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800" dirty="0">
                          <a:effectLst/>
                        </a:rPr>
                        <a:t>FICHAS FEB</a:t>
                      </a:r>
                    </a:p>
                  </a:txBody>
                  <a:tcPr marL="20450" marR="204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800" dirty="0">
                          <a:effectLst/>
                        </a:rPr>
                        <a:t>EJECUTADO FEB</a:t>
                      </a:r>
                    </a:p>
                  </a:txBody>
                  <a:tcPr marL="20450" marR="204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800" dirty="0">
                          <a:effectLst/>
                        </a:rPr>
                        <a:t>FICHAS MARZO</a:t>
                      </a:r>
                    </a:p>
                  </a:txBody>
                  <a:tcPr marL="20450" marR="204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800" dirty="0">
                          <a:effectLst/>
                        </a:rPr>
                        <a:t>EJECUTADO MARZO</a:t>
                      </a:r>
                    </a:p>
                  </a:txBody>
                  <a:tcPr marL="20450" marR="204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800" dirty="0">
                          <a:effectLst/>
                        </a:rPr>
                        <a:t>FICHAS ABRIL</a:t>
                      </a:r>
                    </a:p>
                  </a:txBody>
                  <a:tcPr marL="20450" marR="204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800" dirty="0">
                          <a:effectLst/>
                        </a:rPr>
                        <a:t>EJECUTADO ABRIL</a:t>
                      </a:r>
                    </a:p>
                  </a:txBody>
                  <a:tcPr marL="20450" marR="2045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r>
              <a:tr h="196315">
                <a:tc rowSpan="4">
                  <a:txBody>
                    <a:bodyPr/>
                    <a:lstStyle/>
                    <a:p>
                      <a:pPr rtl="0" fontAlgn="t"/>
                      <a:r>
                        <a:rPr lang="es-CO" sz="1200">
                          <a:solidFill>
                            <a:srgbClr val="000000"/>
                          </a:solidFill>
                          <a:effectLst/>
                          <a:latin typeface="Calibri" panose="020F0502020204030204" pitchFamily="34" charset="0"/>
                        </a:rPr>
                        <a:t>CENTRO DE FORMACION AGROINDUSTRIAL</a:t>
                      </a:r>
                    </a:p>
                  </a:txBody>
                  <a:tcPr marL="20450" marR="20450"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s-CO" sz="1200">
                          <a:solidFill>
                            <a:srgbClr val="000000"/>
                          </a:solidFill>
                          <a:effectLst/>
                          <a:latin typeface="Calibri" panose="020F0502020204030204" pitchFamily="34" charset="0"/>
                        </a:rPr>
                        <a:t>Agroindustrial</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1200">
                          <a:solidFill>
                            <a:srgbClr val="000000"/>
                          </a:solidFill>
                          <a:effectLst/>
                          <a:latin typeface="Calibri" panose="020F0502020204030204" pitchFamily="34" charset="0"/>
                        </a:rPr>
                        <a:t>2880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1200">
                          <a:solidFill>
                            <a:srgbClr val="000000"/>
                          </a:solidFill>
                          <a:effectLst/>
                          <a:latin typeface="Calibri" panose="020F0502020204030204" pitchFamily="34" charset="0"/>
                        </a:rPr>
                        <a:t>1</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1200">
                          <a:effectLst/>
                        </a:rPr>
                        <a:t>4</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1200">
                          <a:effectLst/>
                        </a:rPr>
                        <a:t>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CB9C"/>
                    </a:solidFill>
                  </a:tcPr>
                </a:tc>
                <a:tc>
                  <a:txBody>
                    <a:bodyPr/>
                    <a:lstStyle/>
                    <a:p>
                      <a:pPr algn="r" rtl="0" fontAlgn="b"/>
                      <a:r>
                        <a:rPr lang="es-CO" sz="1200">
                          <a:effectLst/>
                        </a:rPr>
                        <a:t>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1200">
                          <a:effectLst/>
                        </a:rPr>
                        <a:t>4</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CB9C"/>
                    </a:solidFill>
                  </a:tcPr>
                </a:tc>
                <a:tc>
                  <a:txBody>
                    <a:bodyPr/>
                    <a:lstStyle/>
                    <a:p>
                      <a:pPr algn="r" rtl="0" fontAlgn="b"/>
                      <a:r>
                        <a:rPr lang="es-CO" sz="1200">
                          <a:effectLst/>
                        </a:rPr>
                        <a:t>320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1200">
                          <a:effectLst/>
                        </a:rPr>
                        <a:t>4</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CB9C"/>
                    </a:solidFill>
                  </a:tcPr>
                </a:tc>
                <a:tc>
                  <a:txBody>
                    <a:bodyPr/>
                    <a:lstStyle/>
                    <a:p>
                      <a:pPr algn="r" rtl="0" fontAlgn="b"/>
                      <a:r>
                        <a:rPr lang="es-CO" sz="1200">
                          <a:effectLst/>
                        </a:rPr>
                        <a:t>320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96315">
                <a:tc vMerge="1">
                  <a:txBody>
                    <a:bodyPr/>
                    <a:lstStyle/>
                    <a:p>
                      <a:endParaRPr lang="es-CO"/>
                    </a:p>
                  </a:txBody>
                  <a:tcPr/>
                </a:tc>
                <a:tc>
                  <a:txBody>
                    <a:bodyPr/>
                    <a:lstStyle/>
                    <a:p>
                      <a:pPr rtl="0" fontAlgn="b"/>
                      <a:r>
                        <a:rPr lang="es-CO" sz="1200">
                          <a:solidFill>
                            <a:srgbClr val="000000"/>
                          </a:solidFill>
                          <a:effectLst/>
                          <a:latin typeface="Calibri" panose="020F0502020204030204" pitchFamily="34" charset="0"/>
                        </a:rPr>
                        <a:t>Bilinguismo</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1200">
                          <a:solidFill>
                            <a:srgbClr val="000000"/>
                          </a:solidFill>
                          <a:effectLst/>
                          <a:latin typeface="Calibri" panose="020F0502020204030204" pitchFamily="34" charset="0"/>
                        </a:rPr>
                        <a:t>3840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1200">
                          <a:solidFill>
                            <a:srgbClr val="000000"/>
                          </a:solidFill>
                          <a:effectLst/>
                          <a:latin typeface="Calibri" panose="020F0502020204030204" pitchFamily="34" charset="0"/>
                        </a:rPr>
                        <a:t>2</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1200">
                          <a:effectLst/>
                        </a:rPr>
                        <a:t>8</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1200">
                          <a:effectLst/>
                        </a:rPr>
                        <a:t>4</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CB9C"/>
                    </a:solidFill>
                  </a:tcPr>
                </a:tc>
                <a:tc>
                  <a:txBody>
                    <a:bodyPr/>
                    <a:lstStyle/>
                    <a:p>
                      <a:pPr algn="r" rtl="0" fontAlgn="b"/>
                      <a:r>
                        <a:rPr lang="es-CO" sz="1200">
                          <a:effectLst/>
                        </a:rPr>
                        <a:t>320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1200">
                          <a:effectLst/>
                        </a:rPr>
                        <a:t>4</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CB9C"/>
                    </a:solidFill>
                  </a:tcPr>
                </a:tc>
                <a:tc>
                  <a:txBody>
                    <a:bodyPr/>
                    <a:lstStyle/>
                    <a:p>
                      <a:pPr algn="r" rtl="0" fontAlgn="b"/>
                      <a:r>
                        <a:rPr lang="es-CO" sz="1200">
                          <a:effectLst/>
                        </a:rPr>
                        <a:t>320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1200">
                          <a:effectLst/>
                        </a:rPr>
                        <a:t>4</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CB9C"/>
                    </a:solidFill>
                  </a:tcPr>
                </a:tc>
                <a:tc>
                  <a:txBody>
                    <a:bodyPr/>
                    <a:lstStyle/>
                    <a:p>
                      <a:pPr algn="r" rtl="0" fontAlgn="b"/>
                      <a:r>
                        <a:rPr lang="es-CO" sz="1200">
                          <a:effectLst/>
                        </a:rPr>
                        <a:t>320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96315">
                <a:tc vMerge="1">
                  <a:txBody>
                    <a:bodyPr/>
                    <a:lstStyle/>
                    <a:p>
                      <a:endParaRPr lang="es-CO"/>
                    </a:p>
                  </a:txBody>
                  <a:tcPr/>
                </a:tc>
                <a:tc>
                  <a:txBody>
                    <a:bodyPr/>
                    <a:lstStyle/>
                    <a:p>
                      <a:pPr rtl="0" fontAlgn="b"/>
                      <a:r>
                        <a:rPr lang="es-CO" sz="1200">
                          <a:solidFill>
                            <a:srgbClr val="000000"/>
                          </a:solidFill>
                          <a:effectLst/>
                          <a:latin typeface="Calibri" panose="020F0502020204030204" pitchFamily="34" charset="0"/>
                        </a:rPr>
                        <a:t>Ofimática</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1200">
                          <a:solidFill>
                            <a:srgbClr val="000000"/>
                          </a:solidFill>
                          <a:effectLst/>
                          <a:latin typeface="Calibri" panose="020F0502020204030204" pitchFamily="34" charset="0"/>
                        </a:rPr>
                        <a:t>4320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1200">
                          <a:solidFill>
                            <a:srgbClr val="000000"/>
                          </a:solidFill>
                          <a:effectLst/>
                          <a:latin typeface="Calibri" panose="020F0502020204030204" pitchFamily="34" charset="0"/>
                        </a:rPr>
                        <a:t>1,5</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1200">
                          <a:effectLst/>
                        </a:rPr>
                        <a:t>6</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1200">
                          <a:effectLst/>
                        </a:rPr>
                        <a:t>8</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CB9C"/>
                    </a:solidFill>
                  </a:tcPr>
                </a:tc>
                <a:tc>
                  <a:txBody>
                    <a:bodyPr/>
                    <a:lstStyle/>
                    <a:p>
                      <a:pPr algn="r" rtl="0" fontAlgn="b"/>
                      <a:r>
                        <a:rPr lang="es-CO" sz="1200">
                          <a:effectLst/>
                        </a:rPr>
                        <a:t>640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1200">
                          <a:effectLst/>
                        </a:rPr>
                        <a:t>6</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CB9C"/>
                    </a:solidFill>
                  </a:tcPr>
                </a:tc>
                <a:tc>
                  <a:txBody>
                    <a:bodyPr/>
                    <a:lstStyle/>
                    <a:p>
                      <a:pPr algn="r" rtl="0" fontAlgn="b"/>
                      <a:r>
                        <a:rPr lang="es-CO" sz="1200">
                          <a:effectLst/>
                        </a:rPr>
                        <a:t>480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1200">
                          <a:effectLst/>
                        </a:rPr>
                        <a:t>6</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CB9C"/>
                    </a:solidFill>
                  </a:tcPr>
                </a:tc>
                <a:tc>
                  <a:txBody>
                    <a:bodyPr/>
                    <a:lstStyle/>
                    <a:p>
                      <a:pPr algn="r" rtl="0" fontAlgn="b"/>
                      <a:r>
                        <a:rPr lang="es-CO" sz="1200">
                          <a:effectLst/>
                        </a:rPr>
                        <a:t>480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92631">
                <a:tc vMerge="1">
                  <a:txBody>
                    <a:bodyPr/>
                    <a:lstStyle/>
                    <a:p>
                      <a:endParaRPr lang="es-CO"/>
                    </a:p>
                  </a:txBody>
                  <a:tcPr/>
                </a:tc>
                <a:tc>
                  <a:txBody>
                    <a:bodyPr/>
                    <a:lstStyle/>
                    <a:p>
                      <a:pPr rtl="0" fontAlgn="b"/>
                      <a:r>
                        <a:rPr lang="es-CO" sz="1200">
                          <a:solidFill>
                            <a:srgbClr val="000000"/>
                          </a:solidFill>
                          <a:effectLst/>
                          <a:latin typeface="Calibri" panose="020F0502020204030204" pitchFamily="34" charset="0"/>
                        </a:rPr>
                        <a:t>SSG-SST Mintrabajo</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CO" sz="1200">
                          <a:solidFill>
                            <a:srgbClr val="000000"/>
                          </a:solidFill>
                          <a:effectLst/>
                          <a:latin typeface="Calibri" panose="020F0502020204030204" pitchFamily="34" charset="0"/>
                        </a:rPr>
                        <a:t>2880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a:solidFill>
                            <a:srgbClr val="000000"/>
                          </a:solidFill>
                          <a:effectLst/>
                          <a:latin typeface="Calibri" panose="020F0502020204030204" pitchFamily="34" charset="0"/>
                        </a:rPr>
                        <a:t>1</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a:effectLst/>
                        </a:rPr>
                        <a:t>4</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1200">
                          <a:effectLst/>
                        </a:rPr>
                        <a:t>4</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CB9C"/>
                    </a:solidFill>
                  </a:tcPr>
                </a:tc>
                <a:tc>
                  <a:txBody>
                    <a:bodyPr/>
                    <a:lstStyle/>
                    <a:p>
                      <a:pPr algn="r" rtl="0" fontAlgn="b"/>
                      <a:r>
                        <a:rPr lang="es-CO" sz="1200">
                          <a:effectLst/>
                        </a:rPr>
                        <a:t>320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CO" sz="1200">
                          <a:effectLst/>
                        </a:rPr>
                        <a:t>4</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CB9C"/>
                    </a:solidFill>
                  </a:tcPr>
                </a:tc>
                <a:tc>
                  <a:txBody>
                    <a:bodyPr/>
                    <a:lstStyle/>
                    <a:p>
                      <a:pPr algn="r" rtl="0" fontAlgn="b"/>
                      <a:r>
                        <a:rPr lang="es-CO" sz="1200">
                          <a:effectLst/>
                        </a:rPr>
                        <a:t>320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CO" sz="1200">
                          <a:effectLst/>
                        </a:rPr>
                        <a:t>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CB9C"/>
                    </a:solidFill>
                  </a:tcPr>
                </a:tc>
                <a:tc>
                  <a:txBody>
                    <a:bodyPr/>
                    <a:lstStyle/>
                    <a:p>
                      <a:pPr algn="r" rtl="0" fontAlgn="b"/>
                      <a:r>
                        <a:rPr lang="es-CO" sz="1200" dirty="0">
                          <a:effectLst/>
                        </a:rPr>
                        <a:t>0</a:t>
                      </a:r>
                    </a:p>
                  </a:txBody>
                  <a:tcPr marL="20450" marR="20450"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graphicFrame>
        <p:nvGraphicFramePr>
          <p:cNvPr id="8" name="Tabla 7"/>
          <p:cNvGraphicFramePr>
            <a:graphicFrameLocks noGrp="1"/>
          </p:cNvGraphicFramePr>
          <p:nvPr>
            <p:extLst/>
          </p:nvPr>
        </p:nvGraphicFramePr>
        <p:xfrm>
          <a:off x="620019" y="3922617"/>
          <a:ext cx="7843571" cy="1380344"/>
        </p:xfrm>
        <a:graphic>
          <a:graphicData uri="http://schemas.openxmlformats.org/drawingml/2006/table">
            <a:tbl>
              <a:tblPr/>
              <a:tblGrid>
                <a:gridCol w="827269"/>
                <a:gridCol w="380455"/>
                <a:gridCol w="437966"/>
                <a:gridCol w="583955"/>
                <a:gridCol w="238890"/>
                <a:gridCol w="376031"/>
                <a:gridCol w="261011"/>
                <a:gridCol w="358335"/>
                <a:gridCol w="238890"/>
                <a:gridCol w="353912"/>
                <a:gridCol w="389303"/>
                <a:gridCol w="389303"/>
                <a:gridCol w="389303"/>
                <a:gridCol w="389303"/>
                <a:gridCol w="389303"/>
                <a:gridCol w="389303"/>
                <a:gridCol w="389303"/>
                <a:gridCol w="530868"/>
                <a:gridCol w="530868"/>
              </a:tblGrid>
              <a:tr h="374504">
                <a:tc>
                  <a:txBody>
                    <a:bodyPr/>
                    <a:lstStyle/>
                    <a:p>
                      <a:pPr algn="ctr" rtl="0" fontAlgn="ctr"/>
                      <a:r>
                        <a:rPr lang="es-CO" sz="500" dirty="0">
                          <a:solidFill>
                            <a:srgbClr val="000000"/>
                          </a:solidFill>
                          <a:effectLst/>
                          <a:latin typeface="Calibri" panose="020F0502020204030204" pitchFamily="34" charset="0"/>
                        </a:rPr>
                        <a:t>FAMILIA</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solidFill>
                            <a:srgbClr val="000000"/>
                          </a:solidFill>
                          <a:effectLst/>
                          <a:latin typeface="Calibri" panose="020F0502020204030204" pitchFamily="34" charset="0"/>
                        </a:rPr>
                        <a:t>META</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solidFill>
                            <a:srgbClr val="000000"/>
                          </a:solidFill>
                          <a:effectLst/>
                          <a:latin typeface="Calibri" panose="020F0502020204030204" pitchFamily="34" charset="0"/>
                        </a:rPr>
                        <a:t>INSTRUCTORES NECESARIOS</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dirty="0">
                          <a:effectLst/>
                        </a:rPr>
                        <a:t>FICHAS ESTRATEGIA</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dirty="0">
                          <a:effectLst/>
                        </a:rPr>
                        <a:t>FICHAS MAYO</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EJECUTADO MAYO</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FICHAS JUNIO</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EJECUTADO JUNIO</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FICHAS JULIO</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EJECUTADO JULIO</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FICHAS AGOSTO</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EJECUTADO AGOSTO</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FICHAS SEPTIEMBRE</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EJECUTADO SEPTIEMBRE</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FICHAS OCTUBRE</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EJECUTADO OCTUBRE</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FALTA EJECUCIÓN</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a:effectLst/>
                        </a:rPr>
                        <a:t>ESTADO</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algn="ctr" rtl="0" fontAlgn="ctr"/>
                      <a:r>
                        <a:rPr lang="es-CO" sz="500" dirty="0">
                          <a:effectLst/>
                        </a:rPr>
                        <a:t>FICHAS FALTANTES</a:t>
                      </a:r>
                    </a:p>
                  </a:txBody>
                  <a:tcPr marL="9753" marR="9753"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r>
              <a:tr h="187252">
                <a:tc>
                  <a:txBody>
                    <a:bodyPr/>
                    <a:lstStyle/>
                    <a:p>
                      <a:pPr rtl="0" fontAlgn="b"/>
                      <a:r>
                        <a:rPr lang="es-CO" sz="900">
                          <a:solidFill>
                            <a:srgbClr val="000000"/>
                          </a:solidFill>
                          <a:effectLst/>
                          <a:latin typeface="Calibri" panose="020F0502020204030204" pitchFamily="34" charset="0"/>
                        </a:rPr>
                        <a:t>Agroindustrial</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solidFill>
                            <a:srgbClr val="000000"/>
                          </a:solidFill>
                          <a:effectLst/>
                          <a:latin typeface="Calibri" panose="020F0502020204030204" pitchFamily="34" charset="0"/>
                        </a:rPr>
                        <a:t>2880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solidFill>
                            <a:srgbClr val="000000"/>
                          </a:solidFill>
                          <a:effectLst/>
                          <a:latin typeface="Calibri" panose="020F0502020204030204" pitchFamily="34" charset="0"/>
                        </a:rPr>
                        <a:t>1</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dirty="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800" dirty="0">
                          <a:effectLst/>
                        </a:rPr>
                        <a:t>FALTA EJECUCIÓN</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CO" sz="900" dirty="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87252">
                <a:tc>
                  <a:txBody>
                    <a:bodyPr/>
                    <a:lstStyle/>
                    <a:p>
                      <a:pPr rtl="0" fontAlgn="b"/>
                      <a:r>
                        <a:rPr lang="es-CO" sz="900">
                          <a:solidFill>
                            <a:srgbClr val="000000"/>
                          </a:solidFill>
                          <a:effectLst/>
                          <a:latin typeface="Calibri" panose="020F0502020204030204" pitchFamily="34" charset="0"/>
                        </a:rPr>
                        <a:t>Bilinguismo</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solidFill>
                            <a:srgbClr val="000000"/>
                          </a:solidFill>
                          <a:effectLst/>
                          <a:latin typeface="Calibri" panose="020F0502020204030204" pitchFamily="34" charset="0"/>
                        </a:rPr>
                        <a:t>3840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solidFill>
                            <a:srgbClr val="000000"/>
                          </a:solidFill>
                          <a:effectLst/>
                          <a:latin typeface="Calibri" panose="020F0502020204030204" pitchFamily="34" charset="0"/>
                        </a:rPr>
                        <a:t>2</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effectLst/>
                        </a:rPr>
                        <a:t>8</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effectLst/>
                        </a:rPr>
                        <a:t>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effectLst/>
                        </a:rPr>
                        <a:t>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effectLst/>
                        </a:rPr>
                        <a:t>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effectLst/>
                        </a:rPr>
                        <a:t>1920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800" dirty="0">
                          <a:effectLst/>
                        </a:rPr>
                        <a:t>FALTA EJECUCIÓN</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CO" sz="900">
                          <a:effectLst/>
                        </a:rPr>
                        <a:t>24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87252">
                <a:tc>
                  <a:txBody>
                    <a:bodyPr/>
                    <a:lstStyle/>
                    <a:p>
                      <a:pPr rtl="0" fontAlgn="b"/>
                      <a:r>
                        <a:rPr lang="es-CO" sz="900">
                          <a:solidFill>
                            <a:srgbClr val="000000"/>
                          </a:solidFill>
                          <a:effectLst/>
                          <a:latin typeface="Calibri" panose="020F0502020204030204" pitchFamily="34" charset="0"/>
                        </a:rPr>
                        <a:t>Ofimática</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solidFill>
                            <a:srgbClr val="000000"/>
                          </a:solidFill>
                          <a:effectLst/>
                          <a:latin typeface="Calibri" panose="020F0502020204030204" pitchFamily="34" charset="0"/>
                        </a:rPr>
                        <a:t>4320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solidFill>
                            <a:srgbClr val="000000"/>
                          </a:solidFill>
                          <a:effectLst/>
                          <a:latin typeface="Calibri" panose="020F0502020204030204" pitchFamily="34" charset="0"/>
                        </a:rPr>
                        <a:t>1,5</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effectLst/>
                        </a:rPr>
                        <a:t>6</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effectLst/>
                        </a:rPr>
                        <a:t>6</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480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6</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480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6</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480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s-CO" sz="900">
                          <a:effectLst/>
                        </a:rPr>
                        <a:t>6</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effectLst/>
                        </a:rPr>
                        <a:t>480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effectLst/>
                        </a:rPr>
                        <a:t>6</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s-CO" sz="900">
                          <a:effectLst/>
                        </a:rPr>
                        <a:t>480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900">
                          <a:effectLst/>
                        </a:rPr>
                        <a:t>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CO" sz="800" dirty="0">
                          <a:effectLst/>
                        </a:rPr>
                        <a:t>META CUMPLIDA</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CO" sz="900">
                          <a:effectLst/>
                        </a:rPr>
                        <a:t>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87252">
                <a:tc>
                  <a:txBody>
                    <a:bodyPr/>
                    <a:lstStyle/>
                    <a:p>
                      <a:pPr rtl="0" fontAlgn="b"/>
                      <a:r>
                        <a:rPr lang="es-CO" sz="900">
                          <a:solidFill>
                            <a:srgbClr val="000000"/>
                          </a:solidFill>
                          <a:effectLst/>
                          <a:latin typeface="Calibri" panose="020F0502020204030204" pitchFamily="34" charset="0"/>
                        </a:rPr>
                        <a:t>SSG-SST Mintrabajo</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CO" sz="900">
                          <a:solidFill>
                            <a:srgbClr val="000000"/>
                          </a:solidFill>
                          <a:effectLst/>
                          <a:latin typeface="Calibri" panose="020F0502020204030204" pitchFamily="34" charset="0"/>
                        </a:rPr>
                        <a:t>2880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900">
                          <a:solidFill>
                            <a:srgbClr val="000000"/>
                          </a:solidFill>
                          <a:effectLst/>
                          <a:latin typeface="Calibri" panose="020F0502020204030204" pitchFamily="34" charset="0"/>
                        </a:rPr>
                        <a:t>1</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s-CO" sz="900" dirty="0">
                          <a:effectLst/>
                        </a:rPr>
                        <a:t>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s-CO" sz="900">
                          <a:effectLst/>
                        </a:rPr>
                        <a:t>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CO" sz="900">
                          <a:effectLst/>
                        </a:rPr>
                        <a:t>4</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s-CO" sz="900">
                          <a:effectLst/>
                        </a:rPr>
                        <a:t>320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900">
                          <a:effectLst/>
                        </a:rPr>
                        <a:t>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900">
                          <a:effectLst/>
                        </a:rPr>
                        <a:t>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900">
                          <a:effectLst/>
                        </a:rPr>
                        <a:t>960</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CO" sz="800" dirty="0">
                          <a:effectLst/>
                        </a:rPr>
                        <a:t>FALTA EJECUCIÓN</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r>
                        <a:rPr lang="es-CO" sz="900" dirty="0">
                          <a:effectLst/>
                        </a:rPr>
                        <a:t>12</a:t>
                      </a:r>
                    </a:p>
                  </a:txBody>
                  <a:tcPr marL="9753" marR="975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09280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02555" y="3069841"/>
            <a:ext cx="10816529" cy="914400"/>
          </a:xfrm>
          <a:prstGeom prst="rect">
            <a:avLst/>
          </a:prstGeom>
        </p:spPr>
        <p:txBody>
          <a:bodyPr vert="horz" wrap="none" lIns="91440" tIns="45720" rIns="91440" bIns="45720" rtlCol="0" anchor="ctr">
            <a:noAutofit/>
          </a:bodyPr>
          <a:lstStyle/>
          <a:p>
            <a:pPr algn="l"/>
            <a:r>
              <a:rPr lang="es-CO" sz="4800" b="1" dirty="0" smtClean="0">
                <a:solidFill>
                  <a:srgbClr val="92D050"/>
                </a:solidFill>
              </a:rPr>
              <a:t>ACUERDOS y PREGUNTAS</a:t>
            </a:r>
          </a:p>
        </p:txBody>
      </p:sp>
    </p:spTree>
    <p:extLst>
      <p:ext uri="{BB962C8B-B14F-4D97-AF65-F5344CB8AC3E}">
        <p14:creationId xmlns:p14="http://schemas.microsoft.com/office/powerpoint/2010/main" val="3407959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13993" y="221281"/>
            <a:ext cx="5664870" cy="9301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288000"/>
            <a:endParaRPr lang="es-CO" sz="5400" b="1" dirty="0" smtClean="0">
              <a:solidFill>
                <a:schemeClr val="bg1"/>
              </a:solidFill>
            </a:endParaRPr>
          </a:p>
        </p:txBody>
      </p:sp>
      <p:sp>
        <p:nvSpPr>
          <p:cNvPr id="3" name="Título 1"/>
          <p:cNvSpPr txBox="1">
            <a:spLocks/>
          </p:cNvSpPr>
          <p:nvPr/>
        </p:nvSpPr>
        <p:spPr>
          <a:xfrm>
            <a:off x="534422" y="332157"/>
            <a:ext cx="7391400" cy="11727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288000"/>
            <a:r>
              <a:rPr lang="es-CO" b="1" dirty="0">
                <a:solidFill>
                  <a:schemeClr val="bg1"/>
                </a:solidFill>
              </a:rPr>
              <a:t>Estrategia de Trabajo Nacional Formación Virtual y a Distancia</a:t>
            </a:r>
            <a:endParaRPr lang="es-CO" b="1" dirty="0" smtClean="0">
              <a:solidFill>
                <a:schemeClr val="bg1"/>
              </a:solidFill>
            </a:endParaRPr>
          </a:p>
        </p:txBody>
      </p:sp>
      <p:sp>
        <p:nvSpPr>
          <p:cNvPr id="7" name="CuadroTexto 6"/>
          <p:cNvSpPr txBox="1"/>
          <p:nvPr/>
        </p:nvSpPr>
        <p:spPr>
          <a:xfrm>
            <a:off x="8732461" y="6601241"/>
            <a:ext cx="914400" cy="914400"/>
          </a:xfrm>
          <a:prstGeom prst="rect">
            <a:avLst/>
          </a:prstGeom>
        </p:spPr>
        <p:txBody>
          <a:bodyPr vert="horz" wrap="none" lIns="91440" tIns="45720" rIns="91440" bIns="45720" rtlCol="0" anchor="ctr">
            <a:noAutofit/>
          </a:bodyPr>
          <a:lstStyle/>
          <a:p>
            <a:pPr algn="l"/>
            <a:endParaRPr lang="es-ES" sz="8000" b="1" dirty="0" smtClean="0">
              <a:solidFill>
                <a:srgbClr val="92D050"/>
              </a:solidFill>
            </a:endParaRPr>
          </a:p>
        </p:txBody>
      </p:sp>
      <p:graphicFrame>
        <p:nvGraphicFramePr>
          <p:cNvPr id="8" name="Diagrama 7"/>
          <p:cNvGraphicFramePr/>
          <p:nvPr>
            <p:extLst>
              <p:ext uri="{D42A27DB-BD31-4B8C-83A1-F6EECF244321}">
                <p14:modId xmlns:p14="http://schemas.microsoft.com/office/powerpoint/2010/main" val="1331650000"/>
              </p:ext>
            </p:extLst>
          </p:nvPr>
        </p:nvGraphicFramePr>
        <p:xfrm>
          <a:off x="121288" y="1901330"/>
          <a:ext cx="915498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62906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0" y="470234"/>
            <a:ext cx="9039412" cy="9301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288000"/>
            <a:r>
              <a:rPr lang="es-CO" sz="4000" b="1" dirty="0" smtClean="0">
                <a:solidFill>
                  <a:srgbClr val="FFFFFF"/>
                </a:solidFill>
              </a:rPr>
              <a:t>Proceso de Formación Complementaria</a:t>
            </a:r>
          </a:p>
        </p:txBody>
      </p:sp>
      <p:graphicFrame>
        <p:nvGraphicFramePr>
          <p:cNvPr id="12" name="Marcador de contenido 4"/>
          <p:cNvGraphicFramePr>
            <a:graphicFrameLocks/>
          </p:cNvGraphicFramePr>
          <p:nvPr>
            <p:extLst>
              <p:ext uri="{D42A27DB-BD31-4B8C-83A1-F6EECF244321}">
                <p14:modId xmlns:p14="http://schemas.microsoft.com/office/powerpoint/2010/main" val="438573529"/>
              </p:ext>
            </p:extLst>
          </p:nvPr>
        </p:nvGraphicFramePr>
        <p:xfrm>
          <a:off x="229060" y="2778130"/>
          <a:ext cx="8581292" cy="3038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18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16" name="Título 1"/>
          <p:cNvSpPr txBox="1">
            <a:spLocks/>
          </p:cNvSpPr>
          <p:nvPr/>
        </p:nvSpPr>
        <p:spPr>
          <a:xfrm>
            <a:off x="460460" y="445022"/>
            <a:ext cx="8993174" cy="88758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5400" b="1" dirty="0" smtClean="0">
                <a:solidFill>
                  <a:schemeClr val="bg1"/>
                </a:solidFill>
              </a:rPr>
              <a:t>Acciones del Instructor </a:t>
            </a:r>
            <a:endParaRPr lang="es-ES" dirty="0">
              <a:solidFill>
                <a:schemeClr val="bg1"/>
              </a:solidFill>
            </a:endParaRPr>
          </a:p>
        </p:txBody>
      </p:sp>
      <p:graphicFrame>
        <p:nvGraphicFramePr>
          <p:cNvPr id="8" name="Diagrama 7"/>
          <p:cNvGraphicFramePr/>
          <p:nvPr>
            <p:extLst>
              <p:ext uri="{D42A27DB-BD31-4B8C-83A1-F6EECF244321}">
                <p14:modId xmlns:p14="http://schemas.microsoft.com/office/powerpoint/2010/main" val="3833250381"/>
              </p:ext>
            </p:extLst>
          </p:nvPr>
        </p:nvGraphicFramePr>
        <p:xfrm>
          <a:off x="542894" y="888521"/>
          <a:ext cx="8128000" cy="3914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619549" y="3441680"/>
            <a:ext cx="2092411" cy="3416320"/>
          </a:xfrm>
          <a:prstGeom prst="rect">
            <a:avLst/>
          </a:prstGeom>
          <a:noFill/>
        </p:spPr>
        <p:txBody>
          <a:bodyPr wrap="square" rtlCol="0">
            <a:spAutoFit/>
          </a:bodyPr>
          <a:lstStyle/>
          <a:p>
            <a:pPr marL="342900" indent="-342900">
              <a:buAutoNum type="arabicPeriod"/>
            </a:pPr>
            <a:r>
              <a:rPr lang="es-CO" sz="1200" dirty="0" smtClean="0"/>
              <a:t>Verificar enlaces Casos (soporte 2)</a:t>
            </a:r>
          </a:p>
          <a:p>
            <a:pPr marL="342900" indent="-342900">
              <a:buAutoNum type="arabicPeriod"/>
            </a:pPr>
            <a:r>
              <a:rPr lang="es-CO" sz="1200" dirty="0" smtClean="0"/>
              <a:t>Información del programa Cronograma (actividades y sesiones), </a:t>
            </a:r>
            <a:r>
              <a:rPr lang="es-CO" sz="1200" dirty="0" err="1" smtClean="0"/>
              <a:t>pluggins</a:t>
            </a:r>
            <a:r>
              <a:rPr lang="es-CO" sz="1200" dirty="0" smtClean="0"/>
              <a:t>, descarga certificado, diseño curricular.</a:t>
            </a:r>
          </a:p>
          <a:p>
            <a:pPr marL="342900" indent="-342900">
              <a:buAutoNum type="arabicPeriod"/>
            </a:pPr>
            <a:r>
              <a:rPr lang="es-CO" sz="1200" dirty="0" smtClean="0"/>
              <a:t>Perfil del Instructor.</a:t>
            </a:r>
          </a:p>
          <a:p>
            <a:pPr marL="342900" indent="-342900">
              <a:buAutoNum type="arabicPeriod"/>
            </a:pPr>
            <a:r>
              <a:rPr lang="es-CO" sz="1200" dirty="0" smtClean="0"/>
              <a:t>Disponibilidad de materiales, actividades, foros (apertura)</a:t>
            </a:r>
          </a:p>
          <a:p>
            <a:pPr marL="342900" indent="-342900">
              <a:buAutoNum type="arabicPeriod"/>
            </a:pPr>
            <a:r>
              <a:rPr lang="es-CO" sz="1200" dirty="0" smtClean="0"/>
              <a:t>Organizar centro de calificaciones.</a:t>
            </a:r>
          </a:p>
          <a:p>
            <a:pPr marL="342900" indent="-342900">
              <a:buAutoNum type="arabicPeriod"/>
            </a:pPr>
            <a:r>
              <a:rPr lang="es-CO" sz="1200" dirty="0" smtClean="0"/>
              <a:t>Anuncios (bienvenida, inducción, </a:t>
            </a:r>
            <a:r>
              <a:rPr lang="es-CO" sz="1200" dirty="0" err="1" smtClean="0"/>
              <a:t>etc</a:t>
            </a:r>
            <a:r>
              <a:rPr lang="es-CO" sz="1200" dirty="0" smtClean="0"/>
              <a:t>)</a:t>
            </a:r>
          </a:p>
          <a:p>
            <a:pPr marL="342900" indent="-342900">
              <a:buAutoNum type="arabicPeriod"/>
            </a:pPr>
            <a:endParaRPr lang="es-CO" sz="1200" dirty="0" smtClean="0"/>
          </a:p>
          <a:p>
            <a:pPr marL="342900" indent="-342900">
              <a:buAutoNum type="arabicPeriod"/>
            </a:pPr>
            <a:endParaRPr lang="es-CO" sz="1200" dirty="0"/>
          </a:p>
        </p:txBody>
      </p:sp>
      <p:sp>
        <p:nvSpPr>
          <p:cNvPr id="10" name="CuadroTexto 9"/>
          <p:cNvSpPr txBox="1"/>
          <p:nvPr/>
        </p:nvSpPr>
        <p:spPr>
          <a:xfrm>
            <a:off x="3670502" y="3441680"/>
            <a:ext cx="2092411" cy="2492990"/>
          </a:xfrm>
          <a:prstGeom prst="rect">
            <a:avLst/>
          </a:prstGeom>
          <a:noFill/>
        </p:spPr>
        <p:txBody>
          <a:bodyPr wrap="square" rtlCol="0">
            <a:spAutoFit/>
          </a:bodyPr>
          <a:lstStyle/>
          <a:p>
            <a:pPr marL="342900" indent="-342900">
              <a:buAutoNum type="arabicPeriod"/>
            </a:pPr>
            <a:r>
              <a:rPr lang="es-CO" sz="1200" dirty="0" smtClean="0"/>
              <a:t>Resolver inquietudes</a:t>
            </a:r>
          </a:p>
          <a:p>
            <a:pPr marL="342900" indent="-342900">
              <a:buAutoNum type="arabicPeriod"/>
            </a:pPr>
            <a:r>
              <a:rPr lang="es-CO" sz="1200" dirty="0" smtClean="0"/>
              <a:t>Retroalimentar foros (apertura y cierre)</a:t>
            </a:r>
          </a:p>
          <a:p>
            <a:pPr marL="342900" indent="-342900">
              <a:buAutoNum type="arabicPeriod"/>
            </a:pPr>
            <a:r>
              <a:rPr lang="es-CO" sz="1200" dirty="0" smtClean="0"/>
              <a:t>Calificar evidencias</a:t>
            </a:r>
          </a:p>
          <a:p>
            <a:pPr marL="342900" indent="-342900">
              <a:buAutoNum type="arabicPeriod"/>
            </a:pPr>
            <a:r>
              <a:rPr lang="es-CO" sz="1200" dirty="0" smtClean="0"/>
              <a:t>Ejecución de sesiones virtuales (acta, chat, participantes, grabación)</a:t>
            </a:r>
          </a:p>
          <a:p>
            <a:pPr marL="342900" indent="-342900">
              <a:buAutoNum type="arabicPeriod"/>
            </a:pPr>
            <a:r>
              <a:rPr lang="es-CO" sz="1200" dirty="0" smtClean="0"/>
              <a:t>Chat</a:t>
            </a:r>
          </a:p>
          <a:p>
            <a:pPr marL="342900" indent="-342900">
              <a:buAutoNum type="arabicPeriod"/>
            </a:pPr>
            <a:r>
              <a:rPr lang="es-CO" sz="1200" dirty="0" smtClean="0"/>
              <a:t>Disponibilidad de material, actividades y foros</a:t>
            </a:r>
          </a:p>
          <a:p>
            <a:pPr marL="342900" indent="-342900">
              <a:buAutoNum type="arabicPeriod"/>
            </a:pPr>
            <a:r>
              <a:rPr lang="es-CO" sz="1200" dirty="0" smtClean="0"/>
              <a:t>Cancelación aprendices</a:t>
            </a:r>
          </a:p>
          <a:p>
            <a:pPr marL="342900" indent="-342900">
              <a:buAutoNum type="arabicPeriod"/>
            </a:pPr>
            <a:endParaRPr lang="es-CO" sz="1200" dirty="0"/>
          </a:p>
        </p:txBody>
      </p:sp>
      <p:sp>
        <p:nvSpPr>
          <p:cNvPr id="12" name="CuadroTexto 11"/>
          <p:cNvSpPr txBox="1"/>
          <p:nvPr/>
        </p:nvSpPr>
        <p:spPr>
          <a:xfrm>
            <a:off x="6721455" y="3504890"/>
            <a:ext cx="2092411" cy="1938992"/>
          </a:xfrm>
          <a:prstGeom prst="rect">
            <a:avLst/>
          </a:prstGeom>
          <a:noFill/>
        </p:spPr>
        <p:txBody>
          <a:bodyPr wrap="square" rtlCol="0">
            <a:spAutoFit/>
          </a:bodyPr>
          <a:lstStyle/>
          <a:p>
            <a:pPr marL="342900" indent="-342900">
              <a:buAutoNum type="arabicPeriod"/>
            </a:pPr>
            <a:r>
              <a:rPr lang="es-CO" sz="1200" dirty="0" smtClean="0"/>
              <a:t>Calificar evidencias</a:t>
            </a:r>
          </a:p>
          <a:p>
            <a:pPr marL="342900" indent="-342900">
              <a:buAutoNum type="arabicPeriod"/>
            </a:pPr>
            <a:r>
              <a:rPr lang="es-CO" sz="1200" dirty="0" smtClean="0"/>
              <a:t>Cierre de foros</a:t>
            </a:r>
          </a:p>
          <a:p>
            <a:pPr marL="342900" indent="-342900">
              <a:buAutoNum type="arabicPeriod"/>
            </a:pPr>
            <a:r>
              <a:rPr lang="es-CO" sz="1200" dirty="0" err="1" smtClean="0"/>
              <a:t>Contact</a:t>
            </a:r>
            <a:r>
              <a:rPr lang="es-CO" sz="1200" dirty="0" smtClean="0"/>
              <a:t> </a:t>
            </a:r>
            <a:r>
              <a:rPr lang="es-CO" sz="1200" dirty="0" err="1" smtClean="0"/>
              <a:t>collection</a:t>
            </a:r>
            <a:endParaRPr lang="es-CO" sz="1200" dirty="0" smtClean="0"/>
          </a:p>
          <a:p>
            <a:pPr marL="800100" lvl="1" indent="-342900">
              <a:buAutoNum type="arabicPeriod"/>
            </a:pPr>
            <a:r>
              <a:rPr lang="es-CO" sz="1200" dirty="0" smtClean="0"/>
              <a:t>Centro de calificaciones</a:t>
            </a:r>
          </a:p>
          <a:p>
            <a:pPr marL="800100" lvl="1" indent="-342900">
              <a:buAutoNum type="arabicPeriod"/>
            </a:pPr>
            <a:r>
              <a:rPr lang="es-CO" sz="1200" dirty="0" smtClean="0"/>
              <a:t>Estadísticas del curso</a:t>
            </a:r>
          </a:p>
          <a:p>
            <a:pPr marL="800100" lvl="1" indent="-342900">
              <a:buAutoNum type="arabicPeriod"/>
            </a:pPr>
            <a:r>
              <a:rPr lang="es-CO" sz="1200" dirty="0" smtClean="0"/>
              <a:t>Formato Cierre de formación</a:t>
            </a:r>
          </a:p>
          <a:p>
            <a:pPr marL="342900" indent="-342900">
              <a:buAutoNum type="arabicPeriod"/>
            </a:pPr>
            <a:endParaRPr lang="es-CO" sz="1200" dirty="0"/>
          </a:p>
        </p:txBody>
      </p:sp>
      <p:graphicFrame>
        <p:nvGraphicFramePr>
          <p:cNvPr id="17" name="Marcador de contenido 3"/>
          <p:cNvGraphicFramePr>
            <a:graphicFrameLocks/>
          </p:cNvGraphicFramePr>
          <p:nvPr>
            <p:extLst>
              <p:ext uri="{D42A27DB-BD31-4B8C-83A1-F6EECF244321}">
                <p14:modId xmlns:p14="http://schemas.microsoft.com/office/powerpoint/2010/main" val="3442732929"/>
              </p:ext>
            </p:extLst>
          </p:nvPr>
        </p:nvGraphicFramePr>
        <p:xfrm>
          <a:off x="2635669" y="5751720"/>
          <a:ext cx="6035225" cy="10283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6997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8" grpId="0">
        <p:bldAsOne/>
      </p:bldGraphic>
      <p:bldP spid="9" grpId="0"/>
      <p:bldP spid="10" grpId="0"/>
      <p:bldP spid="12" grpId="0"/>
      <p:bldGraphic spid="1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12" name="Título 1"/>
          <p:cNvSpPr txBox="1">
            <a:spLocks/>
          </p:cNvSpPr>
          <p:nvPr/>
        </p:nvSpPr>
        <p:spPr>
          <a:xfrm>
            <a:off x="460460" y="204716"/>
            <a:ext cx="8431292" cy="14827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4800" b="1" dirty="0" smtClean="0">
                <a:solidFill>
                  <a:schemeClr val="bg1"/>
                </a:solidFill>
              </a:rPr>
              <a:t>Proceso de Seguimiento </a:t>
            </a:r>
            <a:endParaRPr lang="es-CO" sz="4800" b="1" dirty="0">
              <a:solidFill>
                <a:schemeClr val="bg1"/>
              </a:solidFill>
            </a:endParaRPr>
          </a:p>
        </p:txBody>
      </p:sp>
      <p:graphicFrame>
        <p:nvGraphicFramePr>
          <p:cNvPr id="5" name="Diagrama 4"/>
          <p:cNvGraphicFramePr/>
          <p:nvPr>
            <p:extLst>
              <p:ext uri="{D42A27DB-BD31-4B8C-83A1-F6EECF244321}">
                <p14:modId xmlns:p14="http://schemas.microsoft.com/office/powerpoint/2010/main" val="2945709985"/>
              </p:ext>
            </p:extLst>
          </p:nvPr>
        </p:nvGraphicFramePr>
        <p:xfrm>
          <a:off x="460460" y="1687454"/>
          <a:ext cx="7294687" cy="2994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1205781919"/>
              </p:ext>
            </p:extLst>
          </p:nvPr>
        </p:nvGraphicFramePr>
        <p:xfrm>
          <a:off x="472682" y="4414648"/>
          <a:ext cx="8419070" cy="2175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503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03252"/>
            <a:ext cx="8950569" cy="5020408"/>
          </a:xfrm>
          <a:prstGeom prst="rect">
            <a:avLst/>
          </a:prstGeom>
        </p:spPr>
      </p:pic>
    </p:spTree>
    <p:extLst>
      <p:ext uri="{BB962C8B-B14F-4D97-AF65-F5344CB8AC3E}">
        <p14:creationId xmlns:p14="http://schemas.microsoft.com/office/powerpoint/2010/main" val="2092750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r="-2201"/>
          <a:stretch/>
        </p:blipFill>
        <p:spPr>
          <a:xfrm>
            <a:off x="408842" y="1134208"/>
            <a:ext cx="8572500" cy="5249007"/>
          </a:xfrm>
          <a:prstGeom prst="rect">
            <a:avLst/>
          </a:prstGeom>
        </p:spPr>
      </p:pic>
    </p:spTree>
    <p:extLst>
      <p:ext uri="{BB962C8B-B14F-4D97-AF65-F5344CB8AC3E}">
        <p14:creationId xmlns:p14="http://schemas.microsoft.com/office/powerpoint/2010/main" val="3472027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l="-206" t="-813"/>
          <a:stretch/>
        </p:blipFill>
        <p:spPr>
          <a:xfrm>
            <a:off x="457200" y="1389184"/>
            <a:ext cx="8537331" cy="4360985"/>
          </a:xfrm>
          <a:prstGeom prst="rect">
            <a:avLst/>
          </a:prstGeom>
        </p:spPr>
      </p:pic>
    </p:spTree>
    <p:extLst>
      <p:ext uri="{BB962C8B-B14F-4D97-AF65-F5344CB8AC3E}">
        <p14:creationId xmlns:p14="http://schemas.microsoft.com/office/powerpoint/2010/main" val="2446234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l="-515" t="-1282"/>
          <a:stretch/>
        </p:blipFill>
        <p:spPr>
          <a:xfrm>
            <a:off x="316522" y="1565030"/>
            <a:ext cx="8590085" cy="4167554"/>
          </a:xfrm>
          <a:prstGeom prst="rect">
            <a:avLst/>
          </a:prstGeom>
        </p:spPr>
      </p:pic>
    </p:spTree>
    <p:extLst>
      <p:ext uri="{BB962C8B-B14F-4D97-AF65-F5344CB8AC3E}">
        <p14:creationId xmlns:p14="http://schemas.microsoft.com/office/powerpoint/2010/main" val="984520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on_SENA-GC-F-004-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lgn="l">
          <a:defRPr sz="8000" b="1" dirty="0" smtClean="0">
            <a:solidFill>
              <a:srgbClr val="92D050"/>
            </a:solidFill>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Presentacion_SENA-GC-F-004-V1</Template>
  <TotalTime>252</TotalTime>
  <Words>742</Words>
  <Application>Microsoft Office PowerPoint</Application>
  <PresentationFormat>Presentación en pantalla (4:3)</PresentationFormat>
  <Paragraphs>237</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Times New Roman</vt:lpstr>
      <vt:lpstr>Presentacion_SENA-GC-F-004-V1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Marilyn Figueredo Cubides</dc:creator>
  <cp:lastModifiedBy>Edna Mireya Rivera Ledesma</cp:lastModifiedBy>
  <cp:revision>23</cp:revision>
  <dcterms:created xsi:type="dcterms:W3CDTF">2015-08-03T15:26:40Z</dcterms:created>
  <dcterms:modified xsi:type="dcterms:W3CDTF">2016-05-16T21:52:33Z</dcterms:modified>
</cp:coreProperties>
</file>