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105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472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9099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089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5301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681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6060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963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1348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5560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980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F3B13-CA44-48E0-8539-3D7E1955E3BD}" type="datetimeFigureOut">
              <a:rPr lang="ca-ES" smtClean="0"/>
              <a:t>07/12/2016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909B-D429-47C7-8CEA-F2B10F709E6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7098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897747" y="540912"/>
            <a:ext cx="70576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400" dirty="0" smtClean="0"/>
              <a:t>ALZINAR O BOSC D’ALZINES</a:t>
            </a:r>
            <a:endParaRPr lang="ca-ES" sz="4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184856" y="1674254"/>
            <a:ext cx="8319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/>
              <a:t>És</a:t>
            </a:r>
            <a:r>
              <a:rPr lang="es-ES" dirty="0" smtClean="0"/>
              <a:t> </a:t>
            </a:r>
            <a:r>
              <a:rPr lang="es-ES" dirty="0"/>
              <a:t>un </a:t>
            </a:r>
            <a:r>
              <a:rPr lang="es-ES" dirty="0" err="1"/>
              <a:t>tipus</a:t>
            </a:r>
            <a:r>
              <a:rPr lang="es-ES" dirty="0"/>
              <a:t> </a:t>
            </a:r>
            <a:r>
              <a:rPr lang="es-ES" dirty="0" err="1"/>
              <a:t>d’ecosistema</a:t>
            </a:r>
            <a:r>
              <a:rPr lang="es-ES" dirty="0"/>
              <a:t> </a:t>
            </a:r>
            <a:r>
              <a:rPr lang="es-ES" dirty="0" err="1"/>
              <a:t>molt</a:t>
            </a:r>
            <a:r>
              <a:rPr lang="es-ES" dirty="0"/>
              <a:t> </a:t>
            </a:r>
            <a:r>
              <a:rPr lang="es-ES" dirty="0" err="1"/>
              <a:t>característic</a:t>
            </a:r>
            <a:r>
              <a:rPr lang="es-ES" dirty="0"/>
              <a:t> del clima </a:t>
            </a:r>
            <a:r>
              <a:rPr lang="es-ES" dirty="0" err="1" smtClean="0"/>
              <a:t>mediterrani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 smtClean="0"/>
              <a:t>És </a:t>
            </a:r>
            <a:r>
              <a:rPr lang="ca-ES" dirty="0"/>
              <a:t>un bosc d’alzines espès i ombrívol, que reté la humitat del sotabosc, la qual cosa facilita el creixement de molts d’arbusts, herbes i fongs</a:t>
            </a:r>
            <a:r>
              <a:rPr lang="ca-E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dirty="0"/>
              <a:t>A </a:t>
            </a:r>
            <a:r>
              <a:rPr lang="ca-ES" dirty="0" smtClean="0"/>
              <a:t>les Illes </a:t>
            </a:r>
            <a:r>
              <a:rPr lang="ca-ES" dirty="0"/>
              <a:t>Balears en </a:t>
            </a:r>
            <a:r>
              <a:rPr lang="ca-ES" dirty="0" err="1"/>
              <a:t>trobam</a:t>
            </a:r>
            <a:r>
              <a:rPr lang="ca-ES" dirty="0"/>
              <a:t> a alguns indrets humits de Mallorca i Menorca.</a:t>
            </a:r>
            <a:endParaRPr lang="ca-E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a-ES" dirty="0"/>
          </a:p>
        </p:txBody>
      </p:sp>
      <p:pic>
        <p:nvPicPr>
          <p:cNvPr id="1026" name="Picture 2" descr="https://lh4.googleusercontent.com/VwAoERWSdtkr0kCoSUzUjdc8n-FN5Th3-BhILWx4YCE3Hi_qdDQztGY_UvY127HKMQ7zq6VUcz6-Xb7iY9AFp0xQrAbz2T3cAfZMc4a3zyVSgALg1hci1ZFw40cK2_7B0lpetjY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54" y="3705579"/>
            <a:ext cx="29241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de alzina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817" y="3700196"/>
            <a:ext cx="2935355" cy="2201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de alzinar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628" y="3700196"/>
            <a:ext cx="2928177" cy="2196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536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Biel Rodríguez</dc:creator>
  <cp:lastModifiedBy>Biel Rodríguez</cp:lastModifiedBy>
  <cp:revision>2</cp:revision>
  <dcterms:created xsi:type="dcterms:W3CDTF">2016-12-07T15:58:20Z</dcterms:created>
  <dcterms:modified xsi:type="dcterms:W3CDTF">2016-12-07T15:58:51Z</dcterms:modified>
</cp:coreProperties>
</file>