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89DAC-E2D0-40EF-807C-D48AF95C5DB6}" type="datetimeFigureOut">
              <a:rPr lang="ca-ES" smtClean="0"/>
              <a:pPr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FA179-BFDA-42C2-9910-611B94C9CFA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18752" t="11874" r="17457" b="72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376264"/>
          </a:xfrm>
        </p:spPr>
        <p:txBody>
          <a:bodyPr>
            <a:normAutofit/>
          </a:bodyPr>
          <a:lstStyle/>
          <a:p>
            <a:r>
              <a:rPr lang="ca-ES" sz="3600" dirty="0">
                <a:latin typeface="Arial Black" pitchFamily="34" charset="0"/>
              </a:rPr>
              <a:t>ESPAIS NATURALS PROTEGITS A LES ILLES BALEARS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600400"/>
          </a:xfrm>
        </p:spPr>
        <p:txBody>
          <a:bodyPr>
            <a:normAutofit/>
          </a:bodyPr>
          <a:lstStyle/>
          <a:p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Laura Cerro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Bujosa</a:t>
            </a:r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MªJesús Gutiérrez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Azaustre</a:t>
            </a:r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Cristina Rubio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Álamos</a:t>
            </a:r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Yanina</a:t>
            </a: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 Natalia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Soracco</a:t>
            </a: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Buonano</a:t>
            </a:r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Juana María Vidal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León</a:t>
            </a:r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Maria Isabel Sunyer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Bennàsar</a:t>
            </a:r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de Office</vt:lpstr>
      <vt:lpstr>ESPAIS NATURALS PROTEGITS A LES ILLES BALEARS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ESPAIS NATURALS PROTEGITS A LES ILLES BALEARS</dc:title>
  <dc:creator>Usuario</dc:creator>
  <cp:lastModifiedBy>Yanina Natalia Soracco Buonano</cp:lastModifiedBy>
  <cp:revision>2</cp:revision>
  <dcterms:created xsi:type="dcterms:W3CDTF">2016-12-19T14:49:33Z</dcterms:created>
  <dcterms:modified xsi:type="dcterms:W3CDTF">2016-12-19T15:49:03Z</dcterms:modified>
</cp:coreProperties>
</file>