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895D-9F84-4CB4-B32D-951D2E0132D9}" type="datetimeFigureOut">
              <a:rPr lang="ca-ES" smtClean="0"/>
              <a:pPr/>
              <a:t>19/12/2016</a:t>
            </a:fld>
            <a:endParaRPr lang="ca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5BA5-32F3-4231-8BA1-04A20E0830A8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895D-9F84-4CB4-B32D-951D2E0132D9}" type="datetimeFigureOut">
              <a:rPr lang="ca-ES" smtClean="0"/>
              <a:pPr/>
              <a:t>19/12/2016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5BA5-32F3-4231-8BA1-04A20E0830A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895D-9F84-4CB4-B32D-951D2E0132D9}" type="datetimeFigureOut">
              <a:rPr lang="ca-ES" smtClean="0"/>
              <a:pPr/>
              <a:t>19/12/2016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5BA5-32F3-4231-8BA1-04A20E0830A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895D-9F84-4CB4-B32D-951D2E0132D9}" type="datetimeFigureOut">
              <a:rPr lang="ca-ES" smtClean="0"/>
              <a:pPr/>
              <a:t>19/12/2016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5BA5-32F3-4231-8BA1-04A20E0830A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895D-9F84-4CB4-B32D-951D2E0132D9}" type="datetimeFigureOut">
              <a:rPr lang="ca-ES" smtClean="0"/>
              <a:pPr/>
              <a:t>19/12/2016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5BA5-32F3-4231-8BA1-04A20E0830A8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895D-9F84-4CB4-B32D-951D2E0132D9}" type="datetimeFigureOut">
              <a:rPr lang="ca-ES" smtClean="0"/>
              <a:pPr/>
              <a:t>19/12/2016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5BA5-32F3-4231-8BA1-04A20E0830A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895D-9F84-4CB4-B32D-951D2E0132D9}" type="datetimeFigureOut">
              <a:rPr lang="ca-ES" smtClean="0"/>
              <a:pPr/>
              <a:t>19/12/2016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5BA5-32F3-4231-8BA1-04A20E0830A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895D-9F84-4CB4-B32D-951D2E0132D9}" type="datetimeFigureOut">
              <a:rPr lang="ca-ES" smtClean="0"/>
              <a:pPr/>
              <a:t>19/12/2016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5BA5-32F3-4231-8BA1-04A20E0830A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895D-9F84-4CB4-B32D-951D2E0132D9}" type="datetimeFigureOut">
              <a:rPr lang="ca-ES" smtClean="0"/>
              <a:pPr/>
              <a:t>19/12/2016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5BA5-32F3-4231-8BA1-04A20E0830A8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895D-9F84-4CB4-B32D-951D2E0132D9}" type="datetimeFigureOut">
              <a:rPr lang="ca-ES" smtClean="0"/>
              <a:pPr/>
              <a:t>19/12/2016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5BA5-32F3-4231-8BA1-04A20E0830A8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895D-9F84-4CB4-B32D-951D2E0132D9}" type="datetimeFigureOut">
              <a:rPr lang="ca-ES" smtClean="0"/>
              <a:pPr/>
              <a:t>19/12/2016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5BA5-32F3-4231-8BA1-04A20E0830A8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BD7895D-9F84-4CB4-B32D-951D2E0132D9}" type="datetimeFigureOut">
              <a:rPr lang="ca-ES" smtClean="0"/>
              <a:pPr/>
              <a:t>19/12/2016</a:t>
            </a:fld>
            <a:endParaRPr lang="ca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a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AD65BA5-32F3-4231-8BA1-04A20E0830A8}" type="slidenum">
              <a:rPr lang="ca-ES" smtClean="0"/>
              <a:pPr/>
              <a:t>‹Nº›</a:t>
            </a:fld>
            <a:endParaRPr lang="ca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 l="18536" t="11859" r="36934" b="86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>
            <a:noAutofit/>
          </a:bodyPr>
          <a:lstStyle/>
          <a:p>
            <a:r>
              <a:rPr lang="ca-ES" sz="3600" dirty="0">
                <a:latin typeface="Arial Black" pitchFamily="34" charset="0"/>
              </a:rPr>
              <a:t>ESPAIS NATURALS A LES ILLES BALEARS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a-ES" sz="8000" b="1" dirty="0">
                <a:latin typeface="Arial Black" pitchFamily="34" charset="0"/>
              </a:rPr>
              <a:t>MALLORCA </a:t>
            </a:r>
          </a:p>
          <a:p>
            <a:pPr algn="just">
              <a:lnSpc>
                <a:spcPct val="150000"/>
              </a:lnSpc>
            </a:pPr>
            <a:r>
              <a:rPr lang="ca-ES" sz="8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Reserva natural de s’ Albufereta</a:t>
            </a:r>
          </a:p>
          <a:p>
            <a:pPr algn="just">
              <a:lnSpc>
                <a:spcPct val="150000"/>
              </a:lnSpc>
            </a:pPr>
            <a:r>
              <a:rPr lang="ca-ES" sz="8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Monument natural de les fonts Ufanes</a:t>
            </a:r>
          </a:p>
          <a:p>
            <a:pPr algn="just">
              <a:lnSpc>
                <a:spcPct val="150000"/>
              </a:lnSpc>
            </a:pPr>
            <a:r>
              <a:rPr lang="ca-ES" sz="8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Monument natural del torrent de </a:t>
            </a:r>
            <a:r>
              <a:rPr lang="ca-ES" sz="86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Pareis</a:t>
            </a:r>
            <a:endParaRPr lang="ca-ES" sz="86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ca-ES" sz="86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Paratge natural de la Serra de Tramuntana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 l="18536" t="11859" r="36934" b="86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>
            <a:noAutofit/>
          </a:bodyPr>
          <a:lstStyle/>
          <a:p>
            <a:r>
              <a:rPr lang="ca-ES" sz="3600" dirty="0">
                <a:latin typeface="Arial Black" pitchFamily="34" charset="0"/>
              </a:rPr>
              <a:t>ESPAIS NATURALS A LES ILLES BALEARS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a-ES" sz="3600" b="1" dirty="0">
                <a:latin typeface="Arial Black" pitchFamily="34" charset="0"/>
              </a:rPr>
              <a:t>MALLORCA</a:t>
            </a:r>
            <a:r>
              <a:rPr lang="ca-ES" sz="2800" b="1" dirty="0">
                <a:latin typeface="Arial Black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ca-ES" sz="2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Parc natural de la península de Llevant</a:t>
            </a:r>
          </a:p>
          <a:p>
            <a:pPr algn="just">
              <a:lnSpc>
                <a:spcPct val="150000"/>
              </a:lnSpc>
            </a:pPr>
            <a:r>
              <a:rPr lang="ca-ES" sz="2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Parc natural de sa Dragonera</a:t>
            </a:r>
          </a:p>
          <a:p>
            <a:pPr algn="just">
              <a:lnSpc>
                <a:spcPct val="150000"/>
              </a:lnSpc>
            </a:pPr>
            <a:r>
              <a:rPr lang="ca-ES" sz="2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Parc natural de s’ Albufera de Mallorca</a:t>
            </a:r>
          </a:p>
          <a:p>
            <a:pPr algn="just">
              <a:lnSpc>
                <a:spcPct val="150000"/>
              </a:lnSpc>
            </a:pPr>
            <a:r>
              <a:rPr lang="ca-ES" sz="2800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Parc natural de </a:t>
            </a:r>
            <a:r>
              <a:rPr lang="ca-ES" sz="2800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Mondragó</a:t>
            </a:r>
            <a:endParaRPr lang="ca-ES" sz="28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62525" t="11218" r="17473" b="516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3600" dirty="0">
                <a:latin typeface="Arial Black" pitchFamily="34" charset="0"/>
              </a:rPr>
              <a:t>ESPAIS NATURALS A LES ILLES BALEARS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a-ES" sz="2800" b="1" dirty="0"/>
          </a:p>
          <a:p>
            <a:pPr>
              <a:buNone/>
            </a:pPr>
            <a:r>
              <a:rPr lang="ca-ES" b="1" dirty="0">
                <a:latin typeface="Arial Black" pitchFamily="34" charset="0"/>
              </a:rPr>
              <a:t>MENORCA </a:t>
            </a:r>
          </a:p>
          <a:p>
            <a:pPr>
              <a:buNone/>
            </a:pPr>
            <a:endParaRPr lang="ca-ES" sz="2800" b="1" dirty="0"/>
          </a:p>
          <a:p>
            <a:r>
              <a:rPr lang="ca-ES" sz="2800" dirty="0">
                <a:latin typeface="Arial Black" pitchFamily="34" charset="0"/>
              </a:rPr>
              <a:t>Parc natural de </a:t>
            </a:r>
            <a:r>
              <a:rPr lang="ca-ES" sz="2800" dirty="0" err="1">
                <a:latin typeface="Arial Black" pitchFamily="34" charset="0"/>
              </a:rPr>
              <a:t>s’Albufera</a:t>
            </a:r>
            <a:r>
              <a:rPr lang="ca-ES" sz="2800" dirty="0">
                <a:latin typeface="Arial Black" pitchFamily="34" charset="0"/>
              </a:rPr>
              <a:t> des </a:t>
            </a:r>
            <a:r>
              <a:rPr lang="ca-ES" sz="2800" dirty="0" err="1">
                <a:latin typeface="Arial Black" pitchFamily="34" charset="0"/>
              </a:rPr>
              <a:t>Garau</a:t>
            </a:r>
            <a:r>
              <a:rPr lang="ca-ES" sz="2800" dirty="0"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 l="62165" t="48077" r="17473" b="70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a-ES" sz="3600" dirty="0">
                <a:latin typeface="Arial Black" pitchFamily="34" charset="0"/>
              </a:rPr>
              <a:t>ESPAIS NATURALS A LES ILLES BALEARS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a-ES" sz="2800" b="1" dirty="0"/>
          </a:p>
          <a:p>
            <a:pPr>
              <a:buNone/>
            </a:pPr>
            <a:r>
              <a:rPr lang="ca-ES" b="1" dirty="0">
                <a:latin typeface="Arial Black" pitchFamily="34" charset="0"/>
              </a:rPr>
              <a:t>EIVISSA I FORMENTERA</a:t>
            </a:r>
          </a:p>
          <a:p>
            <a:pPr>
              <a:buNone/>
            </a:pPr>
            <a:endParaRPr lang="ca-ES" sz="2800" b="1" dirty="0"/>
          </a:p>
          <a:p>
            <a:r>
              <a:rPr lang="ca-ES" sz="2800" dirty="0">
                <a:latin typeface="Arial Black" pitchFamily="34" charset="0"/>
              </a:rPr>
              <a:t>Parc natural de ses Salines d’Eivissa i Formentera.</a:t>
            </a:r>
          </a:p>
          <a:p>
            <a:endParaRPr lang="ca-ES" sz="2800" dirty="0">
              <a:latin typeface="Arial Black" pitchFamily="34" charset="0"/>
            </a:endParaRPr>
          </a:p>
          <a:p>
            <a:r>
              <a:rPr lang="ca-ES" sz="2800" dirty="0">
                <a:latin typeface="Arial Black" pitchFamily="34" charset="0"/>
              </a:rPr>
              <a:t>Reserves naturals des </a:t>
            </a:r>
            <a:r>
              <a:rPr lang="ca-ES" sz="2800" dirty="0" err="1">
                <a:latin typeface="Arial Black" pitchFamily="34" charset="0"/>
              </a:rPr>
              <a:t>Vedrà</a:t>
            </a:r>
            <a:r>
              <a:rPr lang="ca-ES" sz="2800" dirty="0">
                <a:latin typeface="Arial Black" pitchFamily="34" charset="0"/>
              </a:rPr>
              <a:t>, es </a:t>
            </a:r>
            <a:r>
              <a:rPr lang="ca-ES" sz="2800" dirty="0" err="1">
                <a:latin typeface="Arial Black" pitchFamily="34" charset="0"/>
              </a:rPr>
              <a:t>Vedranell</a:t>
            </a:r>
            <a:r>
              <a:rPr lang="ca-ES" sz="2800" dirty="0">
                <a:latin typeface="Arial Black" pitchFamily="34" charset="0"/>
              </a:rPr>
              <a:t>, i dels illots de Ponent.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Resultat d'imatges de espacio protegido cabrera"/>
          <p:cNvPicPr/>
          <p:nvPr/>
        </p:nvPicPr>
        <p:blipFill>
          <a:blip r:embed="rId2" cstate="print"/>
          <a:srcRect l="39104" t="43784" r="14466" b="12072"/>
          <a:stretch>
            <a:fillRect/>
          </a:stretch>
        </p:blipFill>
        <p:spPr bwMode="auto">
          <a:xfrm>
            <a:off x="-828600" y="0"/>
            <a:ext cx="10153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2168" cy="1084982"/>
          </a:xfrm>
        </p:spPr>
        <p:txBody>
          <a:bodyPr>
            <a:noAutofit/>
          </a:bodyPr>
          <a:lstStyle/>
          <a:p>
            <a:pPr algn="just"/>
            <a:r>
              <a:rPr lang="ca-ES" sz="3600" dirty="0">
                <a:latin typeface="Arial Black" pitchFamily="34" charset="0"/>
              </a:rPr>
              <a:t>ESPAIS </a:t>
            </a:r>
            <a:r>
              <a:rPr lang="ca-ES" sz="3600">
                <a:latin typeface="Arial Black" pitchFamily="34" charset="0"/>
              </a:rPr>
              <a:t>NATURALS A </a:t>
            </a:r>
            <a:r>
              <a:rPr lang="ca-ES" sz="3600" dirty="0">
                <a:latin typeface="Arial Black" pitchFamily="34" charset="0"/>
              </a:rPr>
              <a:t>LES ILLES BALEARS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a-ES" dirty="0"/>
          </a:p>
          <a:p>
            <a:pPr>
              <a:buNone/>
            </a:pPr>
            <a:r>
              <a:rPr lang="ca-ES" b="1" dirty="0">
                <a:latin typeface="Arial Black" pitchFamily="34" charset="0"/>
              </a:rPr>
              <a:t>CABRERA</a:t>
            </a:r>
          </a:p>
          <a:p>
            <a:pPr>
              <a:buNone/>
            </a:pPr>
            <a:endParaRPr lang="ca-ES" sz="2800" b="1" dirty="0"/>
          </a:p>
          <a:p>
            <a:pPr algn="just"/>
            <a:r>
              <a:rPr lang="ca-ES" sz="2800" dirty="0">
                <a:latin typeface="Arial Black" pitchFamily="34" charset="0"/>
              </a:rPr>
              <a:t>Parc Nacional marítimo-terrestre de l’Arxipèlag de Cabrera.</a:t>
            </a:r>
          </a:p>
          <a:p>
            <a:pPr>
              <a:buNone/>
            </a:pPr>
            <a:endParaRPr lang="ca-ES" sz="2800" b="1" dirty="0"/>
          </a:p>
          <a:p>
            <a:pPr>
              <a:buNone/>
            </a:pPr>
            <a:endParaRPr lang="ca-ES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</TotalTime>
  <Words>124</Words>
  <Application>Microsoft Office PowerPoint</Application>
  <PresentationFormat>Presentación en pantalla (4:3)</PresentationFormat>
  <Paragraphs>29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 Black</vt:lpstr>
      <vt:lpstr>Gill Sans MT</vt:lpstr>
      <vt:lpstr>Verdana</vt:lpstr>
      <vt:lpstr>Wingdings 2</vt:lpstr>
      <vt:lpstr>Solsticio</vt:lpstr>
      <vt:lpstr>ESPAIS NATURALS A LES ILLES BALEARS</vt:lpstr>
      <vt:lpstr>ESPAIS NATURALS A LES ILLES BALEARS</vt:lpstr>
      <vt:lpstr>ESPAIS NATURALS A LES ILLES BALEARS</vt:lpstr>
      <vt:lpstr>ESPAIS NATURALS A LES ILLES BALEARS</vt:lpstr>
      <vt:lpstr>ESPAIS NATURALS A LES ILLES BALEARS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ESPAIS NATURALS DE LES Illes balears</dc:title>
  <dc:creator>Laura</dc:creator>
  <cp:lastModifiedBy>Yanina Natalia Soracco Buonano</cp:lastModifiedBy>
  <cp:revision>3</cp:revision>
  <dcterms:created xsi:type="dcterms:W3CDTF">2016-12-17T16:47:33Z</dcterms:created>
  <dcterms:modified xsi:type="dcterms:W3CDTF">2016-12-19T16:19:52Z</dcterms:modified>
</cp:coreProperties>
</file>