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11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91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6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24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83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0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6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81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66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06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6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ELS </a:t>
            </a:r>
            <a:r>
              <a:rPr lang="es-ES" b="1" dirty="0" smtClean="0"/>
              <a:t>VERTEBRATS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041020"/>
            <a:ext cx="7776864" cy="43204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ES" sz="4000" dirty="0" err="1" smtClean="0">
                <a:solidFill>
                  <a:schemeClr val="tx1"/>
                </a:solidFill>
              </a:rPr>
              <a:t>Grups</a:t>
            </a:r>
            <a:r>
              <a:rPr lang="es-ES" sz="4000" dirty="0" smtClean="0">
                <a:solidFill>
                  <a:schemeClr val="tx1"/>
                </a:solidFill>
              </a:rPr>
              <a:t> de </a:t>
            </a:r>
            <a:r>
              <a:rPr lang="es-ES" sz="4000" dirty="0" err="1" smtClean="0">
                <a:solidFill>
                  <a:schemeClr val="tx1"/>
                </a:solidFill>
              </a:rPr>
              <a:t>quatre</a:t>
            </a:r>
            <a:endParaRPr lang="es-ES" sz="4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000" dirty="0" smtClean="0">
                <a:solidFill>
                  <a:schemeClr val="tx1"/>
                </a:solidFill>
              </a:rPr>
              <a:t>Recerca </a:t>
            </a:r>
            <a:r>
              <a:rPr lang="es-ES" sz="4000" dirty="0" err="1" smtClean="0">
                <a:solidFill>
                  <a:schemeClr val="tx1"/>
                </a:solidFill>
              </a:rPr>
              <a:t>d’informació</a:t>
            </a:r>
            <a:endParaRPr lang="es-ES" sz="4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s-ES" sz="4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000" dirty="0" smtClean="0">
                <a:solidFill>
                  <a:schemeClr val="tx1"/>
                </a:solidFill>
              </a:rPr>
              <a:t>Posada en </a:t>
            </a:r>
            <a:r>
              <a:rPr lang="es-ES" sz="4000" dirty="0" err="1" smtClean="0">
                <a:solidFill>
                  <a:schemeClr val="tx1"/>
                </a:solidFill>
              </a:rPr>
              <a:t>comú</a:t>
            </a:r>
            <a:endParaRPr lang="es-ES" sz="4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000" dirty="0" err="1" smtClean="0">
                <a:solidFill>
                  <a:schemeClr val="tx1"/>
                </a:solidFill>
              </a:rPr>
              <a:t>Kahoot</a:t>
            </a:r>
            <a:endParaRPr lang="es-ES" sz="4000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877722" y="4032930"/>
            <a:ext cx="2243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característiques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829070" y="4032930"/>
            <a:ext cx="2243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classificació</a:t>
            </a:r>
            <a:endParaRPr lang="es-ES" sz="2400" dirty="0"/>
          </a:p>
        </p:txBody>
      </p:sp>
      <p:cxnSp>
        <p:nvCxnSpPr>
          <p:cNvPr id="7" name="6 Conector recto de flecha"/>
          <p:cNvCxnSpPr/>
          <p:nvPr/>
        </p:nvCxnSpPr>
        <p:spPr>
          <a:xfrm flipH="1">
            <a:off x="3932846" y="3612671"/>
            <a:ext cx="639154" cy="3923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4238568" y="3612671"/>
            <a:ext cx="639154" cy="3923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OBJECTIUS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2484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457200" fontAlgn="base">
              <a:buFont typeface="Arial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  <a:p>
            <a:pPr fontAlgn="base">
              <a:lnSpc>
                <a:spcPct val="160000"/>
              </a:lnSpc>
            </a:pPr>
            <a:r>
              <a:rPr lang="es-ES" dirty="0" smtClean="0">
                <a:solidFill>
                  <a:schemeClr val="tx1"/>
                </a:solidFill>
              </a:rPr>
              <a:t>Identificar </a:t>
            </a:r>
            <a:r>
              <a:rPr lang="es-ES" dirty="0">
                <a:solidFill>
                  <a:schemeClr val="tx1"/>
                </a:solidFill>
              </a:rPr>
              <a:t>les </a:t>
            </a:r>
            <a:r>
              <a:rPr lang="es-ES" dirty="0" err="1">
                <a:solidFill>
                  <a:schemeClr val="tx1"/>
                </a:solidFill>
              </a:rPr>
              <a:t>principals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característiques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dels</a:t>
            </a:r>
            <a:r>
              <a:rPr lang="es-ES" dirty="0">
                <a:solidFill>
                  <a:schemeClr val="tx1"/>
                </a:solidFill>
              </a:rPr>
              <a:t> 5 </a:t>
            </a:r>
            <a:r>
              <a:rPr lang="es-ES" dirty="0" err="1">
                <a:solidFill>
                  <a:schemeClr val="tx1"/>
                </a:solidFill>
              </a:rPr>
              <a:t>grups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vertebrats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60000"/>
              </a:lnSpc>
            </a:pPr>
            <a:r>
              <a:rPr lang="es-ES" dirty="0" err="1">
                <a:solidFill>
                  <a:schemeClr val="tx1"/>
                </a:solidFill>
              </a:rPr>
              <a:t>Treballar</a:t>
            </a:r>
            <a:r>
              <a:rPr lang="es-ES" dirty="0">
                <a:solidFill>
                  <a:schemeClr val="tx1"/>
                </a:solidFill>
              </a:rPr>
              <a:t> de manera cooperativa per arribar a un bon </a:t>
            </a:r>
            <a:r>
              <a:rPr lang="es-ES" dirty="0" err="1">
                <a:solidFill>
                  <a:schemeClr val="tx1"/>
                </a:solidFill>
              </a:rPr>
              <a:t>resultat</a:t>
            </a:r>
            <a:r>
              <a:rPr lang="es-ES" dirty="0">
                <a:solidFill>
                  <a:schemeClr val="tx1"/>
                </a:solidFill>
              </a:rPr>
              <a:t> final.</a:t>
            </a:r>
          </a:p>
          <a:p>
            <a:pPr fontAlgn="base">
              <a:lnSpc>
                <a:spcPct val="160000"/>
              </a:lnSpc>
            </a:pPr>
            <a:r>
              <a:rPr lang="es-ES" dirty="0">
                <a:solidFill>
                  <a:schemeClr val="tx1"/>
                </a:solidFill>
              </a:rPr>
              <a:t>Usar la </a:t>
            </a:r>
            <a:r>
              <a:rPr lang="es-ES" dirty="0" err="1">
                <a:solidFill>
                  <a:schemeClr val="tx1"/>
                </a:solidFill>
              </a:rPr>
              <a:t>tecnologia</a:t>
            </a:r>
            <a:r>
              <a:rPr lang="es-ES" dirty="0">
                <a:solidFill>
                  <a:schemeClr val="tx1"/>
                </a:solidFill>
              </a:rPr>
              <a:t> de manera </a:t>
            </a:r>
            <a:r>
              <a:rPr lang="es-ES" dirty="0" err="1">
                <a:solidFill>
                  <a:schemeClr val="tx1"/>
                </a:solidFill>
              </a:rPr>
              <a:t>adequada</a:t>
            </a:r>
            <a:r>
              <a:rPr lang="es-ES" dirty="0">
                <a:solidFill>
                  <a:schemeClr val="tx1"/>
                </a:solidFill>
              </a:rPr>
              <a:t> i </a:t>
            </a:r>
            <a:r>
              <a:rPr lang="es-ES" dirty="0" err="1">
                <a:solidFill>
                  <a:schemeClr val="tx1"/>
                </a:solidFill>
              </a:rPr>
              <a:t>respectuosa</a:t>
            </a:r>
            <a:r>
              <a:rPr lang="es-ES" dirty="0">
                <a:solidFill>
                  <a:schemeClr val="tx1"/>
                </a:solidFill>
              </a:rPr>
              <a:t> per seleccionar i compartir </a:t>
            </a:r>
            <a:r>
              <a:rPr lang="es-ES" dirty="0" err="1">
                <a:solidFill>
                  <a:schemeClr val="tx1"/>
                </a:solidFill>
              </a:rPr>
              <a:t>informació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6076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ELS VERTEBRATS</vt:lpstr>
      <vt:lpstr>OBJECTIUS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INVERTEBRATS</dc:title>
  <dc:creator>PC</dc:creator>
  <cp:lastModifiedBy>PC</cp:lastModifiedBy>
  <cp:revision>5</cp:revision>
  <dcterms:created xsi:type="dcterms:W3CDTF">2016-12-14T18:42:08Z</dcterms:created>
  <dcterms:modified xsi:type="dcterms:W3CDTF">2016-12-16T17:14:36Z</dcterms:modified>
</cp:coreProperties>
</file>