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3D62-154B-4D53-B276-06D894B1C18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F1F5-2B1B-4368-8B55-780D0E881F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3D62-154B-4D53-B276-06D894B1C18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F1F5-2B1B-4368-8B55-780D0E881F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3D62-154B-4D53-B276-06D894B1C18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F1F5-2B1B-4368-8B55-780D0E881F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3D62-154B-4D53-B276-06D894B1C18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F1F5-2B1B-4368-8B55-780D0E881F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3D62-154B-4D53-B276-06D894B1C18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F1F5-2B1B-4368-8B55-780D0E881F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3D62-154B-4D53-B276-06D894B1C18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F1F5-2B1B-4368-8B55-780D0E881F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3D62-154B-4D53-B276-06D894B1C18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F1F5-2B1B-4368-8B55-780D0E881F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3D62-154B-4D53-B276-06D894B1C18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F1F5-2B1B-4368-8B55-780D0E881F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3D62-154B-4D53-B276-06D894B1C18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F1F5-2B1B-4368-8B55-780D0E881F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3D62-154B-4D53-B276-06D894B1C18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F1F5-2B1B-4368-8B55-780D0E881F1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03D62-154B-4D53-B276-06D894B1C18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F1F5-2B1B-4368-8B55-780D0E881F11}" type="slidenum">
              <a:rPr lang="es-MX" smtClean="0"/>
              <a:t>‹Nº›</a:t>
            </a:fld>
            <a:endParaRPr lang="es-MX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03D62-154B-4D53-B276-06D894B1C18D}" type="datetimeFigureOut">
              <a:rPr lang="es-MX" smtClean="0"/>
              <a:t>02/08/2017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F1F5-2B1B-4368-8B55-780D0E881F11}" type="slidenum">
              <a:rPr lang="es-MX" smtClean="0"/>
              <a:t>‹Nº›</a:t>
            </a:fld>
            <a:endParaRPr lang="es-MX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50" y="332656"/>
            <a:ext cx="8228606" cy="617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566136"/>
      </p:ext>
    </p:extLst>
  </p:cSld>
  <p:clrMapOvr>
    <a:masterClrMapping/>
  </p:clrMapOvr>
</p:sld>
</file>

<file path=ppt/theme/theme1.xml><?xml version="1.0" encoding="utf-8"?>
<a:theme xmlns:a="http://schemas.openxmlformats.org/drawingml/2006/main" name="Verano">
  <a:themeElements>
    <a:clrScheme name="Verano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Veran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TM01972873[[fn=Verano]]</Template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Verano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OLIMPIA</dc:creator>
  <cp:lastModifiedBy>OLIMPIA</cp:lastModifiedBy>
  <cp:revision>1</cp:revision>
  <dcterms:created xsi:type="dcterms:W3CDTF">2017-08-03T01:43:52Z</dcterms:created>
  <dcterms:modified xsi:type="dcterms:W3CDTF">2017-08-03T01:45:25Z</dcterms:modified>
</cp:coreProperties>
</file>