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EC4FC29-CA26-45D3-ACC7-A92310C42BE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35309A8-8EA3-4DED-B0D4-E8666349A64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88640"/>
            <a:ext cx="784887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i="0" dirty="0" smtClean="0">
                <a:effectLst/>
                <a:latin typeface="Old English Text MT" panose="03040902040508030806" pitchFamily="66" charset="0"/>
              </a:rPr>
              <a:t>Por la naturaleza de datos y la información </a:t>
            </a:r>
          </a:p>
          <a:p>
            <a:pPr algn="just"/>
            <a:r>
              <a:rPr lang="es-MX" b="0" i="0" dirty="0" smtClean="0">
                <a:effectLst/>
                <a:latin typeface="Roboto"/>
              </a:rPr>
              <a:t>Otra manera de clasificar los diferentes tipos de investigación es según el tipo de datos que recojan. En este sentido nos podemos encontrar con los siguientes tipos.</a:t>
            </a:r>
          </a:p>
          <a:p>
            <a:pPr algn="ctr"/>
            <a:r>
              <a:rPr lang="es-MX" sz="2800" b="1" i="0" dirty="0" smtClean="0">
                <a:effectLst/>
                <a:latin typeface="Roboto"/>
              </a:rPr>
              <a:t>Cualitativa</a:t>
            </a:r>
          </a:p>
          <a:p>
            <a:pPr algn="just"/>
            <a:r>
              <a:rPr lang="es-MX" b="0" i="0" dirty="0" smtClean="0">
                <a:effectLst/>
                <a:latin typeface="Roboto"/>
              </a:rPr>
              <a:t>Se entiende por investigación cualitativa aquella que se basa en la obtención de datos en principio no cuantificables, basados en la observación. Aunque ofrece mucha información, los datos obtenidos son subjetivos y poco controlables y no permiten una explicación clara de los fenómenos. Se centran en aspectos descriptivos. Sin embargo, los datos obtenidos de dichas investigaciones pueden ser operatividades a posterior con el fin de poder ser analizados.</a:t>
            </a:r>
            <a:endParaRPr lang="es-MX" b="0" i="0" dirty="0">
              <a:effectLst/>
              <a:latin typeface="Roboto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240360" cy="27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548680"/>
            <a:ext cx="30963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7. Cuantitativa</a:t>
            </a:r>
          </a:p>
          <a:p>
            <a:endParaRPr lang="es-MX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s-MX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</a:t>
            </a:r>
            <a:r>
              <a:rPr lang="es-MX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investigación cuantitativa se basa en el estudio y análisis de la realidad a través de diferentes procedimientos basados en la medición. Permite un mayor nivel de control e inferencia que otros tipos de investigación, siendo posible realizar experimentos y obtener explicaciones contrastadas a partir de hipótesis. Los resultados de estas investigaciones se basan en la estadística y son generalizables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8680"/>
            <a:ext cx="4926025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6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10</TotalTime>
  <Words>116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BlackTie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OLIMPIA</dc:creator>
  <cp:lastModifiedBy>OLIMPIA</cp:lastModifiedBy>
  <cp:revision>2</cp:revision>
  <dcterms:created xsi:type="dcterms:W3CDTF">2017-08-02T21:59:08Z</dcterms:created>
  <dcterms:modified xsi:type="dcterms:W3CDTF">2017-08-02T22:10:02Z</dcterms:modified>
</cp:coreProperties>
</file>