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8/2/2017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t>8/2/2017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t>8/2/2017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t>8/2/2017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t>8/2/2017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t>8/2/2017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t>8/2/2017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t>8/2/2017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t>8/2/2017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t>8/2/2017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t>8/2/2017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t>8/2/2017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t>8/2/2017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t>8/2/2017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t>8/2/2017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t>8/2/2017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t>8/2/2017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t>8/2/2017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2AFF1BC-D812-45D2-B28A-26A466E720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65773" y="583095"/>
            <a:ext cx="8825658" cy="755375"/>
          </a:xfrm>
        </p:spPr>
        <p:txBody>
          <a:bodyPr/>
          <a:lstStyle/>
          <a:p>
            <a:pPr algn="ctr"/>
            <a:r>
              <a:rPr lang="es-MX" sz="2400" b="1" dirty="0">
                <a:latin typeface="Arial" panose="020B0604020202020204" pitchFamily="34" charset="0"/>
                <a:cs typeface="Arial" panose="020B0604020202020204" pitchFamily="34" charset="0"/>
              </a:rPr>
              <a:t>TIPO DE INFERENCIA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BDB6C16-D878-4011-8659-D51E831D69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28364" y="1596859"/>
            <a:ext cx="9817845" cy="4406376"/>
          </a:xfrm>
        </p:spPr>
        <p:txBody>
          <a:bodyPr>
            <a:normAutofit/>
          </a:bodyPr>
          <a:lstStyle/>
          <a:p>
            <a:endParaRPr lang="es-MX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METODO DEDUCTIVO</a:t>
            </a:r>
          </a:p>
          <a:p>
            <a:r>
              <a:rPr lang="es-MX" sz="1200" cap="none" dirty="0">
                <a:latin typeface="Arial" panose="020B0604020202020204" pitchFamily="34" charset="0"/>
                <a:cs typeface="Arial" panose="020B0604020202020204" pitchFamily="34" charset="0"/>
              </a:rPr>
              <a:t>Se basa en el estudio de la realidad y la búsqueda de verificación o falsación de unas premisas básicas a comprobar. A partir de la Ley general (generalización)se considera que ocurriría una situación particular.</a:t>
            </a:r>
          </a:p>
          <a:p>
            <a:endParaRPr lang="es-MX" cap="non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sz="1400" cap="none" dirty="0">
                <a:latin typeface="Arial" panose="020B0604020202020204" pitchFamily="34" charset="0"/>
                <a:cs typeface="Arial" panose="020B0604020202020204" pitchFamily="34" charset="0"/>
              </a:rPr>
              <a:t>METODO INDUCTIVO</a:t>
            </a:r>
          </a:p>
          <a:p>
            <a:r>
              <a:rPr lang="es-MX" sz="1200" cap="none" dirty="0">
                <a:latin typeface="Arial" panose="020B0604020202020204" pitchFamily="34" charset="0"/>
                <a:cs typeface="Arial" panose="020B0604020202020204" pitchFamily="34" charset="0"/>
              </a:rPr>
              <a:t>Se basta en la obtención de conclusiones a partir de la observación directa de hechos particulares El análisis permiten llegar a conclusiones más o menos verdaderas, pero no permite establecer generalizaciones o predicciones.</a:t>
            </a:r>
          </a:p>
          <a:p>
            <a:endParaRPr lang="es-MX" sz="1200" cap="non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sz="1400" cap="none" dirty="0">
                <a:latin typeface="Arial" panose="020B0604020202020204" pitchFamily="34" charset="0"/>
                <a:cs typeface="Arial" panose="020B0604020202020204" pitchFamily="34" charset="0"/>
              </a:rPr>
              <a:t>METODO HIPOTETICO-DEDUCTIVO</a:t>
            </a:r>
          </a:p>
          <a:p>
            <a:r>
              <a:rPr lang="es-MX" sz="1200" cap="none" dirty="0">
                <a:latin typeface="Arial" panose="020B0604020202020204" pitchFamily="34" charset="0"/>
                <a:cs typeface="Arial" panose="020B0604020202020204" pitchFamily="34" charset="0"/>
              </a:rPr>
              <a:t>Se basa en hipótesis en generar teorías a partir de hechos observados mediante la inducción. Las hipótesis deben ser comprobadas y falseadas mediante la experimentación.</a:t>
            </a:r>
          </a:p>
          <a:p>
            <a:endParaRPr lang="es-MX" sz="1200" cap="non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MX" sz="1200" cap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27350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2AFF1BC-D812-45D2-B28A-26A466E720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65773" y="583095"/>
            <a:ext cx="8825658" cy="755375"/>
          </a:xfrm>
        </p:spPr>
        <p:txBody>
          <a:bodyPr/>
          <a:lstStyle/>
          <a:p>
            <a:pPr algn="ctr"/>
            <a:r>
              <a:rPr lang="es-MX" sz="2400" b="1" dirty="0">
                <a:latin typeface="Arial" panose="020B0604020202020204" pitchFamily="34" charset="0"/>
                <a:cs typeface="Arial" panose="020B0604020202020204" pitchFamily="34" charset="0"/>
              </a:rPr>
              <a:t>TIPO DE INFERENCIA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BDB6C16-D878-4011-8659-D51E831D69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68206" y="1596859"/>
            <a:ext cx="9817845" cy="4406376"/>
          </a:xfrm>
        </p:spPr>
        <p:txBody>
          <a:bodyPr>
            <a:normAutofit/>
          </a:bodyPr>
          <a:lstStyle/>
          <a:p>
            <a:pPr lvl="0">
              <a:buClr>
                <a:srgbClr val="B31166"/>
              </a:buClr>
            </a:pPr>
            <a:r>
              <a:rPr lang="es-MX" sz="1200" cap="none" dirty="0">
                <a:solidFill>
                  <a:srgbClr val="B31166">
                    <a:lumMod val="60000"/>
                    <a:lumOff val="4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METODO ANALITICO</a:t>
            </a:r>
          </a:p>
          <a:p>
            <a:pPr lvl="0">
              <a:buClr>
                <a:srgbClr val="B31166"/>
              </a:buClr>
            </a:pPr>
            <a:r>
              <a:rPr lang="es-MX" sz="1200" cap="none" dirty="0">
                <a:solidFill>
                  <a:srgbClr val="B31166">
                    <a:lumMod val="60000"/>
                    <a:lumOff val="4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 estudia al objeto en su totalidad sino en partes que luego articula a partir de analizar la relación entre sí.</a:t>
            </a:r>
          </a:p>
          <a:p>
            <a:endParaRPr lang="es-MX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METODO SINTETICO</a:t>
            </a:r>
          </a:p>
          <a:p>
            <a:r>
              <a:rPr lang="es-MX" sz="1200" cap="none" dirty="0">
                <a:latin typeface="Arial" panose="020B0604020202020204" pitchFamily="34" charset="0"/>
                <a:cs typeface="Arial" panose="020B0604020202020204" pitchFamily="34" charset="0"/>
              </a:rPr>
              <a:t>Se reúnen datos que deben organizarse y ponerse a prueba para ser comprendidos a la luz de una hipótesis que se plantea como suposición.</a:t>
            </a:r>
          </a:p>
          <a:p>
            <a:endParaRPr lang="es-MX" sz="1200" cap="non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sz="1400" cap="none" dirty="0">
                <a:latin typeface="Arial" panose="020B0604020202020204" pitchFamily="34" charset="0"/>
                <a:cs typeface="Arial" panose="020B0604020202020204" pitchFamily="34" charset="0"/>
              </a:rPr>
              <a:t>METODO ESTADISTICO</a:t>
            </a:r>
          </a:p>
          <a:p>
            <a:r>
              <a:rPr lang="es-MX" sz="1200" cap="none" dirty="0">
                <a:latin typeface="Arial" panose="020B0604020202020204" pitchFamily="34" charset="0"/>
                <a:cs typeface="Arial" panose="020B0604020202020204" pitchFamily="34" charset="0"/>
              </a:rPr>
              <a:t>Se recaban datos que se organizan y representan mediante cifras que miden frecuencias y dan cuenta del comportamiento cuantitativo de las variables.</a:t>
            </a:r>
          </a:p>
          <a:p>
            <a:endParaRPr lang="es-MX" sz="1200" cap="non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sz="1400" cap="none" dirty="0">
                <a:latin typeface="Arial" panose="020B0604020202020204" pitchFamily="34" charset="0"/>
                <a:cs typeface="Arial" panose="020B0604020202020204" pitchFamily="34" charset="0"/>
              </a:rPr>
              <a:t>METODO ETNOGRAFICO</a:t>
            </a:r>
          </a:p>
          <a:p>
            <a:r>
              <a:rPr lang="es-MX" sz="1200" cap="none" dirty="0">
                <a:latin typeface="Arial" panose="020B0604020202020204" pitchFamily="34" charset="0"/>
                <a:cs typeface="Arial" panose="020B0604020202020204" pitchFamily="34" charset="0"/>
              </a:rPr>
              <a:t>La realidad es observada de manera sistemática y detallada para poder analizarla e interpretarla</a:t>
            </a:r>
          </a:p>
          <a:p>
            <a:endParaRPr lang="es-MX" sz="1200" cap="non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MX" sz="1200" cap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579999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la de reuniones Ion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25</TotalTime>
  <Words>205</Words>
  <Application>Microsoft Office PowerPoint</Application>
  <PresentationFormat>Panorámica</PresentationFormat>
  <Paragraphs>22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Century Gothic</vt:lpstr>
      <vt:lpstr>Wingdings 3</vt:lpstr>
      <vt:lpstr>Sala de reuniones Ion</vt:lpstr>
      <vt:lpstr>TIPO DE INFERENCIA</vt:lpstr>
      <vt:lpstr>TIPO DE INFERENCIA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TIPO DE INFERENCIA</dc:title>
  <dc:creator>raquel roxana velasco torices</dc:creator>
  <cp:lastModifiedBy>raquel roxana velasco torices</cp:lastModifiedBy>
  <cp:revision>8</cp:revision>
  <dcterms:created xsi:type="dcterms:W3CDTF">2017-08-02T05:23:42Z</dcterms:created>
  <dcterms:modified xsi:type="dcterms:W3CDTF">2017-08-02T16:34:53Z</dcterms:modified>
</cp:coreProperties>
</file>