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727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360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018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408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771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24389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791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585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29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891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26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CB1A5-9435-419A-8014-8B537C74D7BB}" type="datetimeFigureOut">
              <a:rPr lang="es-EC" smtClean="0"/>
              <a:t>5/3/2018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0817-E506-44B6-9D45-5E597D9A22D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3919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56264"/>
          </a:xfrm>
        </p:spPr>
        <p:txBody>
          <a:bodyPr>
            <a:noAutofit/>
          </a:bodyPr>
          <a:lstStyle/>
          <a:p>
            <a:pPr algn="just"/>
            <a:r>
              <a:rPr lang="es-EC" sz="2800" dirty="0"/>
              <a:t>Mills, Nick D. 1989. “Economía y sociedad en el </a:t>
            </a:r>
            <a:r>
              <a:rPr lang="es-EC" sz="2800" dirty="0" smtClean="0"/>
              <a:t> </a:t>
            </a:r>
            <a:br>
              <a:rPr lang="es-EC" sz="2800" dirty="0" smtClean="0"/>
            </a:br>
            <a:r>
              <a:rPr lang="es-EC" sz="2800" dirty="0" smtClean="0"/>
              <a:t>	  período </a:t>
            </a:r>
            <a:r>
              <a:rPr lang="es-EC" sz="2800" dirty="0"/>
              <a:t>de la Independencia (1780-1845): </a:t>
            </a:r>
            <a:r>
              <a:rPr lang="es-EC" sz="2800" dirty="0" smtClean="0"/>
              <a:t/>
            </a:r>
            <a:br>
              <a:rPr lang="es-EC" sz="2800" dirty="0" smtClean="0"/>
            </a:br>
            <a:r>
              <a:rPr lang="es-EC" sz="2800" dirty="0"/>
              <a:t>	</a:t>
            </a:r>
            <a:r>
              <a:rPr lang="es-EC" sz="2800" dirty="0" smtClean="0"/>
              <a:t>  Retrato </a:t>
            </a:r>
            <a:r>
              <a:rPr lang="es-EC" sz="2800" dirty="0"/>
              <a:t>de un país atomizado”. En </a:t>
            </a:r>
            <a:r>
              <a:rPr lang="es-EC" sz="2800" i="1" dirty="0"/>
              <a:t>Nueva </a:t>
            </a:r>
            <a:r>
              <a:rPr lang="es-EC" sz="2800" i="1" dirty="0" smtClean="0"/>
              <a:t/>
            </a:r>
            <a:br>
              <a:rPr lang="es-EC" sz="2800" i="1" dirty="0" smtClean="0"/>
            </a:br>
            <a:r>
              <a:rPr lang="es-EC" sz="2800" i="1" dirty="0"/>
              <a:t>	 </a:t>
            </a:r>
            <a:r>
              <a:rPr lang="es-EC" sz="2800" i="1" dirty="0" smtClean="0"/>
              <a:t> historia </a:t>
            </a:r>
            <a:r>
              <a:rPr lang="es-EC" sz="2800" i="1" dirty="0"/>
              <a:t>del Ecuador</a:t>
            </a:r>
            <a:r>
              <a:rPr lang="es-EC" sz="2800" dirty="0"/>
              <a:t>, editado por Enrique Ayala </a:t>
            </a:r>
            <a:r>
              <a:rPr lang="es-EC" sz="2800" dirty="0" smtClean="0"/>
              <a:t/>
            </a:r>
            <a:br>
              <a:rPr lang="es-EC" sz="2800" dirty="0" smtClean="0"/>
            </a:br>
            <a:r>
              <a:rPr lang="es-EC" sz="2800" dirty="0"/>
              <a:t> </a:t>
            </a:r>
            <a:r>
              <a:rPr lang="es-EC" sz="2800" dirty="0" smtClean="0"/>
              <a:t>            Mora</a:t>
            </a:r>
            <a:r>
              <a:rPr lang="es-EC" sz="2800" dirty="0"/>
              <a:t>, 6:127-63, </a:t>
            </a:r>
            <a:r>
              <a:rPr lang="es-EC" sz="2800" i="1" dirty="0"/>
              <a:t>Independencia y </a:t>
            </a:r>
            <a:r>
              <a:rPr lang="es-EC" sz="2800" i="1" dirty="0" smtClean="0"/>
              <a:t>periodo colombiano</a:t>
            </a:r>
            <a:r>
              <a:rPr lang="es-EC" sz="2800" dirty="0" smtClean="0"/>
              <a:t>.     	  Quito</a:t>
            </a:r>
            <a:r>
              <a:rPr lang="es-EC" sz="2800" dirty="0"/>
              <a:t>: Corporación Editora Nacional. </a:t>
            </a:r>
          </a:p>
        </p:txBody>
      </p:sp>
    </p:spTree>
    <p:extLst>
      <p:ext uri="{BB962C8B-B14F-4D97-AF65-F5344CB8AC3E}">
        <p14:creationId xmlns:p14="http://schemas.microsoft.com/office/powerpoint/2010/main" val="2127991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Mills, Nick D. 1989. “Economía y sociedad en el      período de la Independencia (1780-1845):     Retrato de un país atomizado”. En Nueva     historia del Ecuador, editado por Enrique Ayala               Mora, 6:127-63, Independencia y periodo colombiano.        Quito: Corporación Editora Nacional.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Hans Coloma</dc:creator>
  <cp:lastModifiedBy>Hans Coloma</cp:lastModifiedBy>
  <cp:revision>3</cp:revision>
  <dcterms:created xsi:type="dcterms:W3CDTF">2018-03-05T10:59:33Z</dcterms:created>
  <dcterms:modified xsi:type="dcterms:W3CDTF">2018-03-05T11:13:16Z</dcterms:modified>
</cp:coreProperties>
</file>