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0D241-67FA-4CC8-8C3F-C9EF0A4A97E5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714A-7893-4F21-B01C-F2560EE4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7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0D241-67FA-4CC8-8C3F-C9EF0A4A97E5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714A-7893-4F21-B01C-F2560EE4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472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0D241-67FA-4CC8-8C3F-C9EF0A4A97E5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714A-7893-4F21-B01C-F2560EE4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996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0D241-67FA-4CC8-8C3F-C9EF0A4A97E5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714A-7893-4F21-B01C-F2560EE4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27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0D241-67FA-4CC8-8C3F-C9EF0A4A97E5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714A-7893-4F21-B01C-F2560EE4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93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0D241-67FA-4CC8-8C3F-C9EF0A4A97E5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714A-7893-4F21-B01C-F2560EE4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201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0D241-67FA-4CC8-8C3F-C9EF0A4A97E5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714A-7893-4F21-B01C-F2560EE4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090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0D241-67FA-4CC8-8C3F-C9EF0A4A97E5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714A-7893-4F21-B01C-F2560EE4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20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0D241-67FA-4CC8-8C3F-C9EF0A4A97E5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714A-7893-4F21-B01C-F2560EE4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750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0D241-67FA-4CC8-8C3F-C9EF0A4A97E5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714A-7893-4F21-B01C-F2560EE4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95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0D241-67FA-4CC8-8C3F-C9EF0A4A97E5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714A-7893-4F21-B01C-F2560EE4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951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0D241-67FA-4CC8-8C3F-C9EF0A4A97E5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6714A-7893-4F21-B01C-F2560EE45A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987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9555" t="50782" r="32005" b="9754"/>
          <a:stretch/>
        </p:blipFill>
        <p:spPr>
          <a:xfrm>
            <a:off x="6548870" y="257175"/>
            <a:ext cx="5001491" cy="288694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29982" t="39110" r="45314" b="23391"/>
          <a:stretch/>
        </p:blipFill>
        <p:spPr>
          <a:xfrm>
            <a:off x="4770725" y="3285691"/>
            <a:ext cx="3214255" cy="27432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l="29555" t="10134" r="32005" b="48514"/>
          <a:stretch/>
        </p:blipFill>
        <p:spPr>
          <a:xfrm>
            <a:off x="1205344" y="461095"/>
            <a:ext cx="5001491" cy="3025055"/>
          </a:xfrm>
          <a:prstGeom prst="rect">
            <a:avLst/>
          </a:prstGeom>
        </p:spPr>
      </p:pic>
      <p:sp>
        <p:nvSpPr>
          <p:cNvPr id="7" name="Rectángulo redondeado 6"/>
          <p:cNvSpPr/>
          <p:nvPr/>
        </p:nvSpPr>
        <p:spPr>
          <a:xfrm>
            <a:off x="976744" y="4242953"/>
            <a:ext cx="3565381" cy="82867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CONSEJO DIRECTIVO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5905020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Familiar</dc:creator>
  <cp:lastModifiedBy>Familiar</cp:lastModifiedBy>
  <cp:revision>1</cp:revision>
  <dcterms:created xsi:type="dcterms:W3CDTF">2018-10-09T22:55:47Z</dcterms:created>
  <dcterms:modified xsi:type="dcterms:W3CDTF">2018-10-09T22:58:51Z</dcterms:modified>
</cp:coreProperties>
</file>