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496A0-D751-43A6-B970-C99723F0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F396A2-EF43-47D3-A816-54644C49A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14E0B0-51F8-4256-89F5-7B8885D8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9F6833-D3A1-4AA5-95FB-914D7CC4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EAB28-ABD0-4C5B-B18E-AD75E99C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4182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E9324-E24D-4C14-BD63-0C6847C2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8A445A-350C-4A4F-AB62-032E6B108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4791A1-2053-45DE-A7DD-2246BC3E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1AA59D-08E9-45F1-8C44-89734F4B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4199A-6854-4C4A-A488-7D052B0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7342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549E7C-B3B5-4FD0-BBF3-8ED7E352F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181671-8CBC-40C6-9D07-DE703EF39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16FFD6-F99A-468F-ADF2-63B6FB1A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83385A-586C-44D2-8004-117D7FB7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E58E23-C8E5-40EC-8162-DAD1C0C9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5003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58ABB-A704-4386-A877-421278EB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379859-01A6-4691-84EA-6FF01BD3B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72C04E-87E8-4D09-933E-21CAD0C9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D2B967-A4BB-4F1D-8AEA-A36CA768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A3E247-1490-4671-8845-D60CEBD8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396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35483-42D6-46BA-A6D6-F15A7CB5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4CFB43-25DA-4BD4-9AFB-ABCFACF8E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9F6CD7-6F87-4D59-A9E5-1847C68E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B54D5D-0FD3-4931-9CCF-7454C016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BE5D6-CB0B-4FC4-A670-BA5B0D9C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031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99940-2E73-4AD9-BDEA-3D7FC2EE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23BAC2-2D79-4215-84C8-44D4A2C8D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34CA73-21E3-4E4A-8D65-04D9D5D55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2DDCF1-4617-49DC-8DB7-11ADCF8A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B6AFA7-C242-430A-BA21-C9B9AACE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14D4F5-FE4E-40B7-AE47-3BC08692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1604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396EC-350F-4756-B3FD-F20800C9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9C3A1-16FE-47EE-8810-5E49BEA8E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0CEFF8-76C3-45FD-9A06-6AB5CAB51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EDF44C-0229-4805-9F99-EB7AAC327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5282CD-CDD0-4842-80C0-2AC8A6D84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E1B408-483C-4FA5-9ADC-6A7F1098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13B7F8-4AF6-4C15-86F7-701E6003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607B3E-0914-479F-8E28-E6DC1ACE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7585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1EBF9-2D2D-4B60-9DB5-D5F2B778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A77C23-5FF2-44A1-A4F7-07A36FEE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25501-CE5D-4889-A322-BB3B1DF0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C0B715-36E2-4B54-A124-CD4B40A7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1359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4FDF3D-6ACC-4E33-B5F1-DF06DC4C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A78630-8417-4789-971E-8CC66CC75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61DBB9-F947-4122-AB36-8DC50434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493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4A469-080A-4A2B-82C2-180FCCE9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03E315-C7B6-43B7-927E-655723C2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4911BB-A1AF-4059-A745-534B1E0AB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18AE3-47A3-4EB5-B47E-5F751132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EE4D45-F7B7-4301-BA4B-5B06E383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DEB6DC-C652-49C7-859E-C8E5AF02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6587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76AF2-2A7F-44A8-B168-76AC39F1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FBC212-EACB-4017-83B1-ED8195708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A68C69-864C-409D-9078-6F8546A47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8DED53-55A5-42D3-98DF-518C7761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391384-40DB-45E5-A921-BE6B218C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C6BA96-259D-4171-8D78-8400C297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9461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4B855B-85E7-4426-93A1-F666F17C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43ED96-9B97-4901-8FEB-0CD78CC1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ED7CBF-B41B-4E6F-9548-CDAF71EC7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311FD-231F-4410-BBA0-ED94B964DB8A}" type="datetimeFigureOut">
              <a:rPr lang="es-PA" smtClean="0"/>
              <a:t>07/01/2020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B1C40B-4C93-4951-ABC1-6710E60F0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FEF3B-577D-45DA-A8B6-D34FACB4F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44CB7-5097-4EDF-BCFB-E28E21BC57D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4559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54811-0C3C-4030-BE8F-17D0964F3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90C03B-C82C-4CD9-A3AA-EADAB24CE2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7E1B16-A66A-4170-829F-CD9267BF8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4" t="16349" r="30885" b="281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0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A6CD4-018C-4423-8D0C-FF787B74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0953F-AB0B-4357-B018-3EE5E8B0D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D3A343-326A-4C2E-B047-A9D63C2AD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9" t="15645" r="30000" b="155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9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071F-3013-4871-ACEC-AD8723D0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1916-0FE3-46D2-BF6A-6F08225E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6C1E25-9BE1-4BF4-ABA8-578D76FEE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7" t="18821" r="31190" b="15963"/>
          <a:stretch/>
        </p:blipFill>
        <p:spPr>
          <a:xfrm>
            <a:off x="0" y="4764"/>
            <a:ext cx="12192000" cy="68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9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C05A7-90C8-42B4-90DF-2053E80D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AA18F9-771B-4F66-8C1C-826282F5B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80FB42-74EA-4DD4-82FE-8A6A34E7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2" t="17127" r="30239" b="14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6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CB411-A0A2-4174-A2E0-CCE74B17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18B4C5-A7EE-4F68-9102-4B9D4B7D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403890-0536-4E1F-A4E7-054D2305C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 t="19244" r="29881" b="13845"/>
          <a:stretch/>
        </p:blipFill>
        <p:spPr>
          <a:xfrm>
            <a:off x="5805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50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 Michelle</dc:creator>
  <cp:lastModifiedBy>Alexa Michelle</cp:lastModifiedBy>
  <cp:revision>1</cp:revision>
  <dcterms:created xsi:type="dcterms:W3CDTF">2020-07-02T03:26:50Z</dcterms:created>
  <dcterms:modified xsi:type="dcterms:W3CDTF">2020-07-02T03:31:10Z</dcterms:modified>
</cp:coreProperties>
</file>