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8035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6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8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1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9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4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9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1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6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8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32EDA1-C90B-42C7-A470-88E65210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4800" y="754744"/>
            <a:ext cx="6037943" cy="1727200"/>
          </a:xfrm>
        </p:spPr>
        <p:txBody>
          <a:bodyPr anchor="ctr">
            <a:noAutofit/>
          </a:bodyPr>
          <a:lstStyle/>
          <a:p>
            <a:r>
              <a:rPr lang="es-PA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Técnicas </a:t>
            </a:r>
            <a:r>
              <a:rPr lang="es-ES_tradnl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 herramientas de la </a:t>
            </a:r>
            <a:r>
              <a:rPr lang="es-PA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 investigación cualitativa</a:t>
            </a:r>
            <a:endParaRPr lang="es-ES_tradnl" sz="8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5400FB-4137-462F-A150-288A5F492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1541" y="2844802"/>
            <a:ext cx="5588001" cy="3033485"/>
          </a:xfrm>
        </p:spPr>
        <p:txBody>
          <a:bodyPr>
            <a:normAutofit fontScale="92500"/>
          </a:bodyPr>
          <a:lstStyle/>
          <a:p>
            <a:pPr algn="just"/>
            <a:r>
              <a:rPr lang="es-P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esta investigación se utilizaron técnicas para recolectar datos, como la observación no estructurada, entrevistas abiertas y en profundidad, la revisión de documentos y discusión de grupos.</a:t>
            </a:r>
            <a:endParaRPr lang="es-ES_tradnl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s-ES_tradnl" dirty="0"/>
          </a:p>
        </p:txBody>
      </p:sp>
      <p:pic>
        <p:nvPicPr>
          <p:cNvPr id="4" name="Picture 3" descr="Primer plano de patrones de conexión">
            <a:extLst>
              <a:ext uri="{FF2B5EF4-FFF2-40B4-BE49-F238E27FC236}">
                <a16:creationId xmlns:a16="http://schemas.microsoft.com/office/drawing/2014/main" id="{1331B186-C987-4B34-B39F-D34C8B5441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39" r="10196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0442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Avenir Next LT Pro</vt:lpstr>
      <vt:lpstr>Times New Roman</vt:lpstr>
      <vt:lpstr>PrismaticVTI</vt:lpstr>
      <vt:lpstr>Técnicas y herramientas de la de investigación cualitativa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y herramientas de la de investigación cualitativa</dc:title>
  <dc:creator>DORIS EDITH SANCHEZ ACEVEDO POLANCO</dc:creator>
  <cp:lastModifiedBy>DORIS EDITH SANCHEZ ACEVEDO POLANCO</cp:lastModifiedBy>
  <cp:revision>1</cp:revision>
  <dcterms:created xsi:type="dcterms:W3CDTF">2021-04-08T21:18:41Z</dcterms:created>
  <dcterms:modified xsi:type="dcterms:W3CDTF">2021-04-08T21:21:36Z</dcterms:modified>
</cp:coreProperties>
</file>