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D1C5"/>
    <a:srgbClr val="A1C8C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06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76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92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50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02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65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29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70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23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0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18" name="Picture 3" descr="Salpicaduras de color sobre un fondo blanco.">
            <a:extLst>
              <a:ext uri="{FF2B5EF4-FFF2-40B4-BE49-F238E27FC236}">
                <a16:creationId xmlns:a16="http://schemas.microsoft.com/office/drawing/2014/main" id="{4B9AC028-3A47-4DA3-B4DF-155FE390CD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8230" b="7501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4C85A1-D68C-4868-BA34-BD0C17FBE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8686"/>
            <a:ext cx="12192000" cy="1828800"/>
          </a:xfrm>
        </p:spPr>
        <p:txBody>
          <a:bodyPr anchor="ctr">
            <a:normAutofit/>
          </a:bodyPr>
          <a:lstStyle/>
          <a:p>
            <a:pPr marL="342900" lvl="0" indent="-342900" algn="ctr">
              <a:lnSpc>
                <a:spcPct val="100000"/>
              </a:lnSpc>
              <a:spcAft>
                <a:spcPts val="800"/>
              </a:spcAft>
            </a:pPr>
            <a:br>
              <a:rPr lang="es-PA" sz="27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PA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Tipos de fichas documentales </a:t>
            </a:r>
            <a:endParaRPr lang="es-ES_tradnl" sz="44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30BC8E-1E21-43A2-B00A-1F83BA81F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56" y="2496458"/>
            <a:ext cx="11974286" cy="4187371"/>
          </a:xfrm>
          <a:gradFill flip="none" rotWithShape="1">
            <a:gsLst>
              <a:gs pos="0">
                <a:srgbClr val="83D1C5">
                  <a:shade val="30000"/>
                  <a:satMod val="115000"/>
                  <a:alpha val="72000"/>
                </a:srgbClr>
              </a:gs>
              <a:gs pos="50000">
                <a:srgbClr val="83D1C5">
                  <a:shade val="67500"/>
                  <a:satMod val="115000"/>
                </a:srgbClr>
              </a:gs>
              <a:gs pos="100000">
                <a:srgbClr val="83D1C5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softEdge rad="127000"/>
          </a:effectLst>
        </p:spPr>
        <p:txBody>
          <a:bodyPr anchor="ctr"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Después de haber revisado los documentos primarios y secundarios se procedió a registrar en fichas los datos tanto de textos literarios como de otros documentos y materiales estéticos que serían objeto de estudio. Esto permitió la accesibilidad a los datos en el momento necesario, para localizarlos rápidamente.</a:t>
            </a:r>
          </a:p>
          <a:p>
            <a:pPr algn="just"/>
            <a:endParaRPr lang="es-E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importante destacar que la elaboración de las fichas se realiza independientemente de si conocemos y/o hemos leído los libros o artículos; “basta con tener indicio -cómo pueden serlo el título del texto, el prestigio de su autor o alguna otra referencia- de que dicho material pueda ser útil a la investigación que se realizará” (p. 56).</a:t>
            </a:r>
          </a:p>
        </p:txBody>
      </p:sp>
    </p:spTree>
    <p:extLst>
      <p:ext uri="{BB962C8B-B14F-4D97-AF65-F5344CB8AC3E}">
        <p14:creationId xmlns:p14="http://schemas.microsoft.com/office/powerpoint/2010/main" val="426701631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Univers</vt:lpstr>
      <vt:lpstr>Wingdings</vt:lpstr>
      <vt:lpstr>GradientVTI</vt:lpstr>
      <vt:lpstr> Tipos de fichas documentales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fichas documentales</dc:title>
  <dc:creator>DORIS EDITH SANCHEZ ACEVEDO POLANCO</dc:creator>
  <cp:lastModifiedBy>DORIS EDITH SANCHEZ ACEVEDO POLANCO</cp:lastModifiedBy>
  <cp:revision>3</cp:revision>
  <dcterms:created xsi:type="dcterms:W3CDTF">2021-04-08T17:36:06Z</dcterms:created>
  <dcterms:modified xsi:type="dcterms:W3CDTF">2021-04-08T18:01:59Z</dcterms:modified>
</cp:coreProperties>
</file>