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5683D-D459-4B2D-B53D-37B7A82121F9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D1F2F-6B30-48CB-A131-98EB687B136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059AD-3E75-43CA-84D0-4277B774DD73}" type="datetimeFigureOut">
              <a:rPr lang="es-AR" smtClean="0"/>
              <a:pPr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D39F8-1F89-4FB5-882D-20EB2378C5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827530" y="1785926"/>
          <a:ext cx="5488940" cy="3429024"/>
        </p:xfrm>
        <a:graphic>
          <a:graphicData uri="http://schemas.openxmlformats.org/drawingml/2006/table">
            <a:tbl>
              <a:tblPr/>
              <a:tblGrid>
                <a:gridCol w="2744470"/>
                <a:gridCol w="2744470"/>
              </a:tblGrid>
              <a:tr h="6858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0" b="1" i="0" u="none" dirty="0" smtClean="0">
                          <a:latin typeface="Arial"/>
                          <a:ea typeface="Times New Roman"/>
                        </a:rPr>
                        <a:t>Conocimiento científico</a:t>
                      </a:r>
                      <a:endParaRPr lang="es-AR" sz="2000" i="0" u="none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0" b="1" i="0" dirty="0">
                          <a:latin typeface="Arial"/>
                          <a:ea typeface="Times New Roman"/>
                        </a:rPr>
                        <a:t>Conocimiento no científico</a:t>
                      </a:r>
                      <a:endParaRPr lang="es-AR" sz="2000" i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Objetivo</a:t>
                      </a:r>
                      <a:endParaRPr lang="es-A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Subjetivo</a:t>
                      </a:r>
                      <a:endParaRPr lang="es-A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Sistemático/Metódico</a:t>
                      </a:r>
                      <a:endParaRPr lang="es-A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Superficial</a:t>
                      </a:r>
                      <a:endParaRPr lang="es-A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Falibilidad </a:t>
                      </a:r>
                      <a:endParaRPr lang="es-A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Acrítico</a:t>
                      </a:r>
                      <a:endParaRPr lang="es-A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Empírico</a:t>
                      </a:r>
                      <a:endParaRPr lang="es-A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Sensitivo</a:t>
                      </a:r>
                      <a:endParaRPr lang="es-A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00034" y="428604"/>
            <a:ext cx="7903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latin typeface="Arial" pitchFamily="34" charset="0"/>
                <a:cs typeface="Arial" pitchFamily="34" charset="0"/>
              </a:rPr>
              <a:t>Características del conocimiento científico y no científico</a:t>
            </a:r>
            <a:endParaRPr lang="es-A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Pablo</dc:creator>
  <cp:lastModifiedBy>Pablo</cp:lastModifiedBy>
  <cp:revision>6</cp:revision>
  <dcterms:created xsi:type="dcterms:W3CDTF">2009-03-17T08:21:13Z</dcterms:created>
  <dcterms:modified xsi:type="dcterms:W3CDTF">2009-03-19T05:36:16Z</dcterms:modified>
</cp:coreProperties>
</file>