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4A2B-39E5-4618-A32F-00EF623609AD}" type="datetimeFigureOut">
              <a:rPr lang="es-AR" smtClean="0"/>
              <a:t>19/03/2009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2031-0352-4B19-9D72-0ECB1CCAF0D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4A2B-39E5-4618-A32F-00EF623609AD}" type="datetimeFigureOut">
              <a:rPr lang="es-AR" smtClean="0"/>
              <a:t>19/03/2009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2031-0352-4B19-9D72-0ECB1CCAF0D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4A2B-39E5-4618-A32F-00EF623609AD}" type="datetimeFigureOut">
              <a:rPr lang="es-AR" smtClean="0"/>
              <a:t>19/03/2009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2031-0352-4B19-9D72-0ECB1CCAF0D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4A2B-39E5-4618-A32F-00EF623609AD}" type="datetimeFigureOut">
              <a:rPr lang="es-AR" smtClean="0"/>
              <a:t>19/03/2009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2031-0352-4B19-9D72-0ECB1CCAF0D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4A2B-39E5-4618-A32F-00EF623609AD}" type="datetimeFigureOut">
              <a:rPr lang="es-AR" smtClean="0"/>
              <a:t>19/03/2009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2031-0352-4B19-9D72-0ECB1CCAF0D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4A2B-39E5-4618-A32F-00EF623609AD}" type="datetimeFigureOut">
              <a:rPr lang="es-AR" smtClean="0"/>
              <a:t>19/03/2009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2031-0352-4B19-9D72-0ECB1CCAF0D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4A2B-39E5-4618-A32F-00EF623609AD}" type="datetimeFigureOut">
              <a:rPr lang="es-AR" smtClean="0"/>
              <a:t>19/03/2009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2031-0352-4B19-9D72-0ECB1CCAF0D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4A2B-39E5-4618-A32F-00EF623609AD}" type="datetimeFigureOut">
              <a:rPr lang="es-AR" smtClean="0"/>
              <a:t>19/03/2009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2031-0352-4B19-9D72-0ECB1CCAF0D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4A2B-39E5-4618-A32F-00EF623609AD}" type="datetimeFigureOut">
              <a:rPr lang="es-AR" smtClean="0"/>
              <a:t>19/03/2009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2031-0352-4B19-9D72-0ECB1CCAF0D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4A2B-39E5-4618-A32F-00EF623609AD}" type="datetimeFigureOut">
              <a:rPr lang="es-AR" smtClean="0"/>
              <a:t>19/03/2009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2031-0352-4B19-9D72-0ECB1CCAF0D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4A2B-39E5-4618-A32F-00EF623609AD}" type="datetimeFigureOut">
              <a:rPr lang="es-AR" smtClean="0"/>
              <a:t>19/03/2009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2031-0352-4B19-9D72-0ECB1CCAF0D4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A4A2B-39E5-4618-A32F-00EF623609AD}" type="datetimeFigureOut">
              <a:rPr lang="es-AR" smtClean="0"/>
              <a:t>19/03/2009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B2031-0352-4B19-9D72-0ECB1CCAF0D4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Clasificación de las ciencias</a:t>
            </a:r>
            <a:endParaRPr lang="es-AR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357158" y="1714488"/>
          <a:ext cx="9394236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386058"/>
                <a:gridCol w="2893378"/>
              </a:tblGrid>
              <a:tr h="185420">
                <a:tc rowSpan="2">
                  <a:txBody>
                    <a:bodyPr/>
                    <a:lstStyle/>
                    <a:p>
                      <a:r>
                        <a:rPr lang="es-AR" dirty="0" smtClean="0"/>
                        <a:t>CIENCIAS</a:t>
                      </a:r>
                      <a:endParaRPr lang="es-A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AR" dirty="0" smtClean="0"/>
                        <a:t>                              Fácticas</a:t>
                      </a:r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AR" dirty="0" smtClean="0"/>
                        <a:t>Formales</a:t>
                      </a:r>
                      <a:endParaRPr lang="es-AR" dirty="0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Naturales</a:t>
                      </a:r>
                      <a:endParaRPr lang="es-AR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Sociales</a:t>
                      </a:r>
                      <a:endParaRPr lang="es-AR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AR" b="1" dirty="0" smtClean="0"/>
                        <a:t>Objeto</a:t>
                      </a:r>
                      <a:endParaRPr lang="es-AR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Fenómenos naturales/concretos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Fenómenos sociales/concretos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Entidades ideales/abstractos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AR" b="1" dirty="0" smtClean="0"/>
                        <a:t>Método</a:t>
                      </a:r>
                      <a:endParaRPr lang="es-AR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Empírico-explicativo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Empírico-explicativo  empírico-explicativo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Deductivo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AR" b="1" dirty="0" smtClean="0"/>
                        <a:t>Criterio de verdad</a:t>
                      </a:r>
                      <a:endParaRPr lang="es-AR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Contrastación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Contrastación y/o coherencia significativa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Consistencia lógica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AR" b="1" dirty="0" smtClean="0"/>
                        <a:t>Ejemplos</a:t>
                      </a:r>
                      <a:endParaRPr lang="es-AR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Astronomía, Biología, Física, Química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Antropología, Historia, </a:t>
                      </a:r>
                      <a:r>
                        <a:rPr lang="es-AR" b="1" dirty="0" smtClean="0"/>
                        <a:t>TURISMO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Lógica, Matemática</a:t>
                      </a:r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48</Words>
  <Application>Microsoft Office PowerPoint</Application>
  <PresentationFormat>Presentación en pantalla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Clasificación de las ciencias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Clasificación de las ciencias</dc:title>
  <dc:creator>Pablo</dc:creator>
  <cp:lastModifiedBy>Pablo</cp:lastModifiedBy>
  <cp:revision>4</cp:revision>
  <dcterms:created xsi:type="dcterms:W3CDTF">2009-03-19T04:49:03Z</dcterms:created>
  <dcterms:modified xsi:type="dcterms:W3CDTF">2009-03-19T05:21:33Z</dcterms:modified>
</cp:coreProperties>
</file>